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6" r:id="rId7"/>
    <p:sldId id="267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FC8F6FD-2C30-4F8D-A6AD-95F70627F8F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908BD8B-7813-47F1-AB77-DB104283EC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F6FD-2C30-4F8D-A6AD-95F70627F8F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8BD8B-7813-47F1-AB77-DB104283EC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F6FD-2C30-4F8D-A6AD-95F70627F8F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8BD8B-7813-47F1-AB77-DB104283EC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FC8F6FD-2C30-4F8D-A6AD-95F70627F8F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908BD8B-7813-47F1-AB77-DB104283EC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FC8F6FD-2C30-4F8D-A6AD-95F70627F8F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908BD8B-7813-47F1-AB77-DB104283EC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F6FD-2C30-4F8D-A6AD-95F70627F8F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8BD8B-7813-47F1-AB77-DB104283EC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F6FD-2C30-4F8D-A6AD-95F70627F8F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8BD8B-7813-47F1-AB77-DB104283EC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FC8F6FD-2C30-4F8D-A6AD-95F70627F8F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08BD8B-7813-47F1-AB77-DB104283EC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F6FD-2C30-4F8D-A6AD-95F70627F8F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8BD8B-7813-47F1-AB77-DB104283EC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FC8F6FD-2C30-4F8D-A6AD-95F70627F8F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908BD8B-7813-47F1-AB77-DB104283EC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FC8F6FD-2C30-4F8D-A6AD-95F70627F8F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08BD8B-7813-47F1-AB77-DB104283EC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FC8F6FD-2C30-4F8D-A6AD-95F70627F8F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908BD8B-7813-47F1-AB77-DB104283EC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43240" y="3000372"/>
            <a:ext cx="3214710" cy="24974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584195"/>
          </a:xfrm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Муниципальное бюджетное дошкольное образовательное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</a:rPr>
              <a:t>учреждение</a:t>
            </a:r>
            <a:br>
              <a:rPr lang="ru-RU" sz="1200" b="1" dirty="0" smtClean="0">
                <a:solidFill>
                  <a:schemeClr val="tx1"/>
                </a:solidFill>
              </a:rPr>
            </a:br>
            <a:r>
              <a:rPr lang="ru-RU" sz="1200" b="1" dirty="0" smtClean="0">
                <a:solidFill>
                  <a:schemeClr val="tx1"/>
                </a:solidFill>
              </a:rPr>
              <a:t>детский  сад  комбинированного вида  №3 «Ручеёк» 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214422"/>
            <a:ext cx="6500858" cy="57150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Презентация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928662" y="1785926"/>
            <a:ext cx="7215238" cy="14287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b="1" dirty="0" smtClean="0"/>
              <a:t>«Самоанализ педагога по взаимодействию с родителями в развитии патриотического воспитания детей дошкольного возраста посредством знакомства с историей малой Родины» 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5357826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1400" b="1" dirty="0"/>
              <a:t>Составила: Самарская Галина </a:t>
            </a:r>
            <a:r>
              <a:rPr lang="ru-RU" sz="1400" b="1" dirty="0" smtClean="0"/>
              <a:t>Васильевна</a:t>
            </a:r>
            <a:endParaRPr lang="ru-RU" sz="1400" b="1" dirty="0"/>
          </a:p>
          <a:p>
            <a:pPr lvl="0" algn="r">
              <a:spcBef>
                <a:spcPct val="0"/>
              </a:spcBef>
              <a:defRPr/>
            </a:pPr>
            <a:r>
              <a:rPr lang="ru-RU" sz="1400" b="1" dirty="0"/>
              <a:t>Воспитатель </a:t>
            </a:r>
            <a:r>
              <a:rPr lang="en-US" sz="1400" b="1" dirty="0"/>
              <a:t>II</a:t>
            </a:r>
            <a:r>
              <a:rPr lang="ru-RU" sz="1400" b="1" dirty="0"/>
              <a:t> квалификационной </a:t>
            </a:r>
            <a:r>
              <a:rPr lang="ru-RU" sz="1400" b="1" dirty="0" smtClean="0"/>
              <a:t>категории</a:t>
            </a:r>
            <a:endParaRPr lang="ru-RU" sz="1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614364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1400" b="1" dirty="0"/>
              <a:t>г</a:t>
            </a:r>
            <a:r>
              <a:rPr lang="ru-RU" sz="1400" b="1" dirty="0" smtClean="0"/>
              <a:t>.Выкса</a:t>
            </a:r>
            <a:endParaRPr lang="ru-RU" sz="1400" b="1" dirty="0"/>
          </a:p>
          <a:p>
            <a:pPr lvl="0" algn="ctr">
              <a:spcBef>
                <a:spcPct val="0"/>
              </a:spcBef>
              <a:defRPr/>
            </a:pPr>
            <a:r>
              <a:rPr lang="ru-RU" sz="1400" b="1" dirty="0"/>
              <a:t>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643866" cy="107157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В детском саду №3 «Ручеёк» было проведено занятие по патриотическому воспитанию «Люби и знай свой отчий край» с детьми старшей группы №10 с участием родителей.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P111049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142976" y="1785939"/>
            <a:ext cx="6651546" cy="44170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Цель:</a:t>
            </a:r>
            <a:endParaRPr lang="ru-RU" dirty="0" smtClean="0"/>
          </a:p>
          <a:p>
            <a:r>
              <a:rPr lang="ru-RU" dirty="0" smtClean="0"/>
              <a:t>Воспитание у детей чувства любви к малой Родине, родному городу.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u="sng" dirty="0" smtClean="0"/>
              <a:t>Задачи:</a:t>
            </a:r>
            <a:endParaRPr lang="ru-RU" dirty="0" smtClean="0"/>
          </a:p>
          <a:p>
            <a:pPr lvl="0"/>
            <a:r>
              <a:rPr lang="ru-RU" dirty="0" smtClean="0"/>
              <a:t>Ознакомление с историей названия города.</a:t>
            </a:r>
          </a:p>
          <a:p>
            <a:pPr lvl="0"/>
            <a:r>
              <a:rPr lang="ru-RU" dirty="0" smtClean="0"/>
              <a:t>Закрепление знания о символике города.</a:t>
            </a:r>
          </a:p>
          <a:p>
            <a:pPr lvl="0"/>
            <a:r>
              <a:rPr lang="ru-RU" dirty="0" smtClean="0"/>
              <a:t>Обогащение и расширение знаний о значимых местах города.</a:t>
            </a:r>
          </a:p>
          <a:p>
            <a:pPr lvl="0"/>
            <a:r>
              <a:rPr lang="ru-RU" dirty="0" smtClean="0"/>
              <a:t>Развитие связанной речи, мышления.</a:t>
            </a:r>
          </a:p>
          <a:p>
            <a:pPr lvl="0"/>
            <a:r>
              <a:rPr lang="ru-RU" dirty="0" smtClean="0"/>
              <a:t>Закрепление знания профессий.</a:t>
            </a:r>
          </a:p>
          <a:p>
            <a:pPr lvl="0"/>
            <a:r>
              <a:rPr lang="ru-RU" dirty="0" smtClean="0"/>
              <a:t>Воспитание привязанности и любви к родным местам.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Предварительная работа:</a:t>
            </a:r>
          </a:p>
          <a:p>
            <a:pPr>
              <a:buNone/>
            </a:pPr>
            <a:endParaRPr lang="ru-RU" dirty="0" smtClean="0"/>
          </a:p>
          <a:p>
            <a:r>
              <a:rPr lang="ru-RU" sz="2000" dirty="0" smtClean="0"/>
              <a:t>Беседы на темы: «Выкса – православная», «Выкса – промышленная»,   «Выкса – культурная» и «Выкса – спортивная».</a:t>
            </a:r>
          </a:p>
          <a:p>
            <a:r>
              <a:rPr lang="ru-RU" sz="2000" dirty="0" smtClean="0"/>
              <a:t>Заучивание стихов </a:t>
            </a:r>
            <a:r>
              <a:rPr lang="ru-RU" sz="2000" dirty="0" err="1" smtClean="0"/>
              <a:t>выксунских</a:t>
            </a:r>
            <a:r>
              <a:rPr lang="ru-RU" sz="2000" dirty="0" smtClean="0"/>
              <a:t> поэтов.</a:t>
            </a:r>
          </a:p>
          <a:p>
            <a:r>
              <a:rPr lang="ru-RU" sz="2000" dirty="0" smtClean="0"/>
              <a:t>Прослушивание песен </a:t>
            </a:r>
            <a:r>
              <a:rPr lang="ru-RU" sz="2000" dirty="0" err="1" smtClean="0"/>
              <a:t>выксунских</a:t>
            </a:r>
            <a:r>
              <a:rPr lang="ru-RU" sz="2000" dirty="0" smtClean="0"/>
              <a:t> авторов.</a:t>
            </a:r>
          </a:p>
          <a:p>
            <a:r>
              <a:rPr lang="ru-RU" sz="2000" dirty="0" smtClean="0"/>
              <a:t>Изготовление альбомов: «Выкса родная», «Наши путешествия».</a:t>
            </a:r>
          </a:p>
          <a:p>
            <a:r>
              <a:rPr lang="ru-RU" sz="2000" dirty="0" smtClean="0"/>
              <a:t>Совместно с родителями выставка детских работ «Любимые места города Выкса».</a:t>
            </a:r>
            <a:endParaRPr lang="en-US" sz="2000" dirty="0" smtClean="0"/>
          </a:p>
          <a:p>
            <a:r>
              <a:rPr lang="ru-RU" sz="2000" dirty="0" smtClean="0"/>
              <a:t>Экскурсия вместе с родителями в музей братьев </a:t>
            </a:r>
            <a:r>
              <a:rPr lang="ru-RU" sz="2000" dirty="0" err="1" smtClean="0"/>
              <a:t>Баташёвых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r>
              <a:rPr lang="ru-RU" sz="2000" dirty="0" smtClean="0"/>
              <a:t>Экскурсия в детскую библиотеку.</a:t>
            </a:r>
            <a:endParaRPr lang="en-US" sz="2000" dirty="0" smtClean="0"/>
          </a:p>
          <a:p>
            <a:r>
              <a:rPr lang="ru-RU" sz="2000" dirty="0" smtClean="0"/>
              <a:t>Экскурсия в </a:t>
            </a:r>
            <a:r>
              <a:rPr lang="ru-RU" sz="2000" dirty="0" err="1" smtClean="0"/>
              <a:t>Иверский</a:t>
            </a:r>
            <a:r>
              <a:rPr lang="ru-RU" sz="2000" dirty="0" smtClean="0"/>
              <a:t> монастырь.</a:t>
            </a:r>
          </a:p>
          <a:p>
            <a:r>
              <a:rPr lang="ru-RU" sz="2000" dirty="0" smtClean="0"/>
              <a:t>Экскурсия в городской парк.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+mn-lt"/>
              </a:rPr>
              <a:t>Предварительная работа:</a:t>
            </a:r>
            <a:r>
              <a:rPr lang="ru-RU" sz="2400" b="1" u="sng" dirty="0" smtClean="0">
                <a:solidFill>
                  <a:schemeClr val="tx1"/>
                </a:solidFill>
              </a:rPr>
              <a:t/>
            </a:r>
            <a:br>
              <a:rPr lang="ru-RU" sz="2400" b="1" u="sng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http://uld13.mycdn.me/getImage?photoId=526950897090&amp;photoType=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1160844"/>
            <a:ext cx="342902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PC1101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6248" y="3714752"/>
            <a:ext cx="3500462" cy="262534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Рисунок 5" descr="PA180264 - копия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57224" y="1214422"/>
            <a:ext cx="3714776" cy="254986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2" descr="http://uld13.mycdn.me/getImage?photoId=526951316418&amp;photoType=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57290" y="3429000"/>
            <a:ext cx="2500330" cy="333377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560406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+mn-lt"/>
              </a:rPr>
              <a:t>Приёмы использованные на занятии.</a:t>
            </a:r>
            <a:endParaRPr lang="ru-RU" sz="2400" b="1" u="sng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Содержимое 4" descr="Захват_2014_03_21_18_09_05_81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1214422"/>
            <a:ext cx="3572811" cy="266559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Захват_2014_03_21_18_09_41_99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1142984"/>
            <a:ext cx="3857620" cy="28780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 descr="P3200073 - копия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2066" y="4000504"/>
            <a:ext cx="2912313" cy="271462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Рисунок 7" descr="Выкса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8596" y="3857628"/>
            <a:ext cx="4035293" cy="285277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11046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785786" y="857232"/>
            <a:ext cx="3900486" cy="259016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P111047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35020" y="642918"/>
            <a:ext cx="4037476" cy="26811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P111048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57686" y="3500438"/>
            <a:ext cx="4000528" cy="265660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Рисунок 6" descr="P111049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8596" y="3714752"/>
            <a:ext cx="4143372" cy="275145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Спасибо за внимание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P111049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285852" y="1571612"/>
            <a:ext cx="6196429" cy="41148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136</TotalTime>
  <Words>221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Муниципальное бюджетное дошкольное образовательное учреждение детский  сад  комбинированного вида  №3 «Ручеёк» </vt:lpstr>
      <vt:lpstr>В детском саду №3 «Ручеёк» было проведено занятие по патриотическому воспитанию «Люби и знай свой отчий край» с детьми старшей группы №10 с участием родителей.</vt:lpstr>
      <vt:lpstr>Слайд 3</vt:lpstr>
      <vt:lpstr>Слайд 4</vt:lpstr>
      <vt:lpstr>Предварительная работа: </vt:lpstr>
      <vt:lpstr>Приёмы использованные на занятии.</vt:lpstr>
      <vt:lpstr>Слайд 7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 сад  комбинированного вида  №3 «Ручеёк»</dc:title>
  <dc:creator>Евгений</dc:creator>
  <cp:lastModifiedBy>Евгений</cp:lastModifiedBy>
  <cp:revision>16</cp:revision>
  <dcterms:created xsi:type="dcterms:W3CDTF">2014-03-17T18:09:34Z</dcterms:created>
  <dcterms:modified xsi:type="dcterms:W3CDTF">2014-11-08T11:41:43Z</dcterms:modified>
</cp:coreProperties>
</file>