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69" r:id="rId3"/>
    <p:sldId id="266" r:id="rId4"/>
    <p:sldId id="258" r:id="rId5"/>
    <p:sldId id="267" r:id="rId6"/>
    <p:sldId id="260" r:id="rId7"/>
    <p:sldId id="261" r:id="rId8"/>
    <p:sldId id="259" r:id="rId9"/>
    <p:sldId id="262" r:id="rId10"/>
    <p:sldId id="263" r:id="rId11"/>
    <p:sldId id="257" r:id="rId12"/>
    <p:sldId id="264" r:id="rId13"/>
    <p:sldId id="265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2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5E53-9C83-49F6-92B2-1C88EE3F746A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CAC3C-A2FD-4848-9E6B-9D48FFA7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234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CAC3C-A2FD-4848-9E6B-9D48FFA7CEF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78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A914-5C95-4DB4-A845-5E118BEBD4AB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EE06-F3B1-4B13-8428-4D604EABA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A914-5C95-4DB4-A845-5E118BEBD4AB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EE06-F3B1-4B13-8428-4D604EABA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A914-5C95-4DB4-A845-5E118BEBD4AB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EE06-F3B1-4B13-8428-4D604EABA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A914-5C95-4DB4-A845-5E118BEBD4AB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EE06-F3B1-4B13-8428-4D604EABA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A914-5C95-4DB4-A845-5E118BEBD4AB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EE06-F3B1-4B13-8428-4D604EABA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A914-5C95-4DB4-A845-5E118BEBD4AB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EE06-F3B1-4B13-8428-4D604EABA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A914-5C95-4DB4-A845-5E118BEBD4AB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EE06-F3B1-4B13-8428-4D604EABA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A914-5C95-4DB4-A845-5E118BEBD4AB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EE06-F3B1-4B13-8428-4D604EABA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A914-5C95-4DB4-A845-5E118BEBD4AB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EE06-F3B1-4B13-8428-4D604EABA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A914-5C95-4DB4-A845-5E118BEBD4AB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EE06-F3B1-4B13-8428-4D604EABA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A914-5C95-4DB4-A845-5E118BEBD4AB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EE06-F3B1-4B13-8428-4D604EABAF0C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291A914-5C95-4DB4-A845-5E118BEBD4AB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3BFEE06-F3B1-4B13-8428-4D604EABAF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u/url?url=http://vdetskommire.ru/health/solnechnye-vanny-dlya-malyshej/&amp;rct=j&amp;sa=U&amp;ei=zOuvUt3hJei14ASCw4GYDw&amp;ved=0CCwQ9QEwAQ&amp;q=%D1%81%D0%BE%D0%BB%D0%BD%D1%86%D0%B5+%D0%BA%D0%B0%D1%80%D1%82%D0%B8%D0%BD%D0%BA%D0%B0+%D0%B4%D0%BB%D1%8F+%D0%B4%D0%B5%D1%82%D0%B5%D0%B9&amp;usg=AFQjCNG3Fo4wlHah0s22CCGqKyWORmqQew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3792" y="1988840"/>
            <a:ext cx="7772400" cy="273873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Уголок природы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средней  группы «</a:t>
            </a:r>
            <a:r>
              <a:rPr lang="ru-RU" b="1" dirty="0" err="1" smtClean="0">
                <a:solidFill>
                  <a:srgbClr val="00B050"/>
                </a:solidFill>
              </a:rPr>
              <a:t>Күнчээн</a:t>
            </a:r>
            <a:r>
              <a:rPr lang="ru-RU" b="1" dirty="0" smtClean="0">
                <a:solidFill>
                  <a:srgbClr val="00B050"/>
                </a:solidFill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77710" y="518653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B0F0"/>
                </a:solidFill>
                <a:ea typeface="+mj-ea"/>
                <a:cs typeface="+mj-cs"/>
              </a:rPr>
              <a:t>МБДОУ Детский сад комбинированного вида «</a:t>
            </a:r>
            <a:r>
              <a:rPr lang="ru-RU" sz="2800" dirty="0" err="1">
                <a:solidFill>
                  <a:srgbClr val="00B0F0"/>
                </a:solidFill>
                <a:ea typeface="+mj-ea"/>
                <a:cs typeface="+mj-cs"/>
              </a:rPr>
              <a:t>Сардана</a:t>
            </a:r>
            <a:r>
              <a:rPr lang="ru-RU" sz="2800" dirty="0">
                <a:solidFill>
                  <a:srgbClr val="00B0F0"/>
                </a:solidFill>
                <a:ea typeface="+mj-ea"/>
                <a:cs typeface="+mj-cs"/>
              </a:rPr>
              <a:t>» 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https://encrypted-tbn0.gstatic.com/images?q=tbn:ANd9GcTLsK-4MkaR6Vyvli8DF3ARrkjU5_fgO9wp6Fsq2dNd7b3OR2nczAJC0CX1">
            <a:hlinkClick r:id="rId2" tgtFrame="_blank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861048"/>
            <a:ext cx="2639500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3654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332656"/>
            <a:ext cx="4599709" cy="55865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Макеты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85" y="1100020"/>
            <a:ext cx="3958655" cy="325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6339" y="1052736"/>
            <a:ext cx="4375648" cy="328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4064" y="4455069"/>
            <a:ext cx="3906112" cy="92333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Работа воспитателя </a:t>
            </a:r>
            <a:r>
              <a:rPr lang="ru-RU" b="1" dirty="0" err="1" smtClean="0"/>
              <a:t>Авеловой</a:t>
            </a:r>
            <a:r>
              <a:rPr lang="ru-RU" b="1" dirty="0" smtClean="0"/>
              <a:t> И.В. </a:t>
            </a:r>
          </a:p>
          <a:p>
            <a:pPr algn="ctr"/>
            <a:r>
              <a:rPr lang="ru-RU" b="1" dirty="0" smtClean="0"/>
              <a:t>«Зимний день»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4470924"/>
            <a:ext cx="3168210" cy="92333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Коллективная работа  детей </a:t>
            </a:r>
          </a:p>
          <a:p>
            <a:pPr algn="ctr"/>
            <a:r>
              <a:rPr lang="ru-RU" b="1" dirty="0" smtClean="0"/>
              <a:t>«Зимний лес»  </a:t>
            </a:r>
          </a:p>
        </p:txBody>
      </p:sp>
    </p:spTree>
    <p:extLst>
      <p:ext uri="{BB962C8B-B14F-4D97-AF65-F5344CB8AC3E}">
        <p14:creationId xmlns:p14="http://schemas.microsoft.com/office/powerpoint/2010/main" val="1903730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3241" y="225489"/>
            <a:ext cx="4179663" cy="43691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Картотека </a:t>
            </a:r>
            <a:endParaRPr lang="ru-RU" sz="3600" b="1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150" y="692696"/>
            <a:ext cx="3740116" cy="280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1630" y="828697"/>
            <a:ext cx="3456384" cy="284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347" y="3599658"/>
            <a:ext cx="3277721" cy="3149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495" y="3748390"/>
            <a:ext cx="3766114" cy="2824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0347" y="3124793"/>
            <a:ext cx="3567256" cy="3729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b="1" dirty="0"/>
              <a:t>З</a:t>
            </a:r>
            <a:r>
              <a:rPr lang="ru-RU" b="1" dirty="0" smtClean="0"/>
              <a:t>имние </a:t>
            </a:r>
            <a:r>
              <a:rPr lang="ru-RU" b="1" dirty="0"/>
              <a:t>подвижные игры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23486" y="3341476"/>
            <a:ext cx="3513519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Прогулки и наблюдения 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88973" y="6169225"/>
            <a:ext cx="3236199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sz="1600" b="1" dirty="0" smtClean="0"/>
              <a:t>Предметные картинки – </a:t>
            </a:r>
          </a:p>
          <a:p>
            <a:r>
              <a:rPr lang="ru-RU" sz="1600" b="1" dirty="0" smtClean="0"/>
              <a:t>Окружающий мир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58688" y="6081733"/>
            <a:ext cx="4111033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Дикие и домашние животные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5574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5" y="188640"/>
            <a:ext cx="6418557" cy="288032"/>
          </a:xfrm>
        </p:spPr>
        <p:txBody>
          <a:bodyPr>
            <a:noAutofit/>
          </a:bodyPr>
          <a:lstStyle/>
          <a:p>
            <a:r>
              <a:rPr lang="ru-RU" sz="3600" dirty="0" smtClean="0"/>
              <a:t>Альбомы и коллекция </a:t>
            </a:r>
            <a:endParaRPr lang="ru-RU" sz="3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6242" y="3247438"/>
            <a:ext cx="3868011" cy="29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381" y="836712"/>
            <a:ext cx="3655357" cy="2445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55976" y="836712"/>
            <a:ext cx="4392488" cy="230832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 Альбомы: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«Весна» , «Лето», «Осень», «Зима»;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«Птицы нашего леса»;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«Животные холодных стран», «Животные теплых стран»;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«Одежда»;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«Профессии»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«Счастливое детство»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7271" y="3543780"/>
            <a:ext cx="3376467" cy="286232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Коллекция открыток: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«По реке Лене»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«Экскурсии на природу»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«Рыбки аквариума»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«Зеленая аптека»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«Сибирь цветет»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«Зоопарк»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«Домашний сад»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«Экзотические птицы»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724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1657" y="30591"/>
            <a:ext cx="4060219" cy="57606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Игры </a:t>
            </a:r>
            <a:endParaRPr lang="ru-RU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9487" y="4421617"/>
            <a:ext cx="4199352" cy="194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92695"/>
            <a:ext cx="2796868" cy="3312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925311" y="6364543"/>
            <a:ext cx="3007705" cy="36933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</a:rPr>
              <a:t> Дидактические игры 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23726" y="3967968"/>
            <a:ext cx="3376467" cy="36933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 Игры с песком и водой </a:t>
            </a:r>
            <a:endParaRPr lang="ru-RU" dirty="0"/>
          </a:p>
        </p:txBody>
      </p:sp>
      <p:pic>
        <p:nvPicPr>
          <p:cNvPr id="3" name="Picture 2" descr="C:\Users\Наталья\Desktop\уголок природы сред гр\IMG_456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9388" y="711098"/>
            <a:ext cx="4418326" cy="331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732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16632"/>
            <a:ext cx="4680520" cy="43204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Работа с родителями </a:t>
            </a: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363247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5506" y="640989"/>
            <a:ext cx="4021922" cy="2893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605284"/>
            <a:ext cx="3879787" cy="2736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697611"/>
            <a:ext cx="3888432" cy="2755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753143" y="3026851"/>
            <a:ext cx="3925745" cy="92333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Фотографии родителей </a:t>
            </a:r>
          </a:p>
          <a:p>
            <a:pPr algn="ctr"/>
            <a:r>
              <a:rPr lang="ru-RU" b="1" dirty="0" smtClean="0"/>
              <a:t>для выставки «Ребенок и природа»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5434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1368152"/>
          </a:xfrm>
          <a:solidFill>
            <a:schemeClr val="bg1"/>
          </a:solidFill>
        </p:spPr>
        <p:txBody>
          <a:bodyPr/>
          <a:lstStyle/>
          <a:p>
            <a:r>
              <a:rPr lang="ru-RU" sz="2000" b="1" dirty="0" smtClean="0"/>
              <a:t>Цель: </a:t>
            </a:r>
            <a:r>
              <a:rPr lang="ru-RU" sz="2000" dirty="0" smtClean="0"/>
              <a:t>Ознакомление детей с живой и неживой природой, формирование осознанно бережного отношения к ней, формирование начал экологической культуры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132856"/>
            <a:ext cx="7920880" cy="396044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Задачи: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Уточнение, систематизация и углубление знаний о растениях, животных, природных явлениях;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Формирование знаний о жизненных проявлениях всего живого (питание, рост, развитие);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Формирование представлений о причинно – следственных связях внутри природного комплекса;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Развитие эмоционально – доброжелательного отношения к живым объектам природы в процессе общения с ними;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Развитие умений правильно взаимодействовать с природой;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Развитие интереса к миру природы;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Формирование эстетического отношения действительности, прежде всего к природе во всех ее проявлениях.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5895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200800" cy="129614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М</a:t>
            </a:r>
            <a:r>
              <a:rPr lang="ru-RU" sz="2400" b="1" dirty="0" smtClean="0">
                <a:solidFill>
                  <a:srgbClr val="00B050"/>
                </a:solidFill>
              </a:rPr>
              <a:t>ини – экологическая тропа </a:t>
            </a:r>
            <a:br>
              <a:rPr lang="ru-RU" sz="2400" b="1" dirty="0" smtClean="0">
                <a:solidFill>
                  <a:srgbClr val="00B050"/>
                </a:solidFill>
              </a:rPr>
            </a:b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>
                <a:solidFill>
                  <a:srgbClr val="00B050"/>
                </a:solidFill>
              </a:rPr>
              <a:t>«</a:t>
            </a:r>
            <a:r>
              <a:rPr lang="ru-RU" sz="2400" b="1" dirty="0" err="1">
                <a:solidFill>
                  <a:srgbClr val="00B050"/>
                </a:solidFill>
              </a:rPr>
              <a:t>Аан</a:t>
            </a:r>
            <a:r>
              <a:rPr lang="ru-RU" sz="2400" b="1" dirty="0">
                <a:solidFill>
                  <a:srgbClr val="00B050"/>
                </a:solidFill>
              </a:rPr>
              <a:t> </a:t>
            </a:r>
            <a:r>
              <a:rPr lang="ru-RU" sz="2400" b="1" dirty="0" err="1">
                <a:solidFill>
                  <a:srgbClr val="00B050"/>
                </a:solidFill>
              </a:rPr>
              <a:t>Алыхчын</a:t>
            </a:r>
            <a:r>
              <a:rPr lang="ru-RU" sz="2400" b="1" dirty="0">
                <a:solidFill>
                  <a:srgbClr val="00B050"/>
                </a:solidFill>
              </a:rPr>
              <a:t> </a:t>
            </a:r>
            <a:r>
              <a:rPr lang="ru-RU" sz="2400" b="1" dirty="0" err="1" smtClean="0">
                <a:solidFill>
                  <a:srgbClr val="00B050"/>
                </a:solidFill>
              </a:rPr>
              <a:t>ыллыга</a:t>
            </a:r>
            <a:r>
              <a:rPr lang="ru-RU" sz="2400" b="1" dirty="0" smtClean="0">
                <a:solidFill>
                  <a:srgbClr val="00B050"/>
                </a:solidFill>
              </a:rPr>
              <a:t>»</a:t>
            </a:r>
            <a:br>
              <a:rPr lang="ru-RU" sz="2400" b="1" dirty="0" smtClean="0">
                <a:solidFill>
                  <a:srgbClr val="00B050"/>
                </a:solidFill>
              </a:rPr>
            </a:br>
            <a:r>
              <a:rPr lang="ru-RU" sz="2400" b="1" dirty="0" smtClean="0">
                <a:solidFill>
                  <a:srgbClr val="00B050"/>
                </a:solidFill>
              </a:rPr>
              <a:t>(Тропа Хозяйки леса)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65082" y="1681047"/>
            <a:ext cx="3581137" cy="451910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/>
              <a:t>Уголок природы оформлен виде мини экологической тропы.</a:t>
            </a:r>
          </a:p>
          <a:p>
            <a:pPr marL="0" indent="0" algn="ctr">
              <a:buNone/>
            </a:pPr>
            <a:r>
              <a:rPr lang="ru-RU" sz="2000" b="1" dirty="0" smtClean="0"/>
              <a:t> Хозяйкой  экологической является </a:t>
            </a:r>
            <a:r>
              <a:rPr lang="ru-RU" sz="2000" b="1" dirty="0" err="1" smtClean="0"/>
              <a:t>Аан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Алыхчын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Хотун</a:t>
            </a:r>
            <a:r>
              <a:rPr lang="ru-RU" sz="2000" b="1" dirty="0" smtClean="0"/>
              <a:t> – хозяйка леса. Тропа обозначается символами</a:t>
            </a:r>
            <a:endParaRPr lang="ru-RU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088" y="1700808"/>
            <a:ext cx="2302978" cy="3572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3306" y="1692376"/>
            <a:ext cx="2549174" cy="3604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0474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092" y="4146649"/>
            <a:ext cx="3009413" cy="560493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3" name="Picture 4" descr="C:\Users\Наталья\Desktop\уголок природы сред гр\IMG_45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67" y="390045"/>
            <a:ext cx="4665597" cy="349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Наталья\Desktop\уголок природы сред гр\IMG_45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924944"/>
            <a:ext cx="4752528" cy="356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6984" y="4077072"/>
            <a:ext cx="3148912" cy="193899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/>
              <a:t>желтый </a:t>
            </a:r>
            <a:r>
              <a:rPr lang="ru-RU" sz="2000" b="1" dirty="0"/>
              <a:t>– опыты, поделки из природного материала; </a:t>
            </a:r>
            <a:endParaRPr lang="ru-RU" sz="20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/>
              <a:t>зеленый </a:t>
            </a:r>
            <a:r>
              <a:rPr lang="ru-RU" sz="2000" b="1" dirty="0"/>
              <a:t>– книги о природе.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832176"/>
            <a:ext cx="2736304" cy="193899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b="1" dirty="0"/>
              <a:t>красный – труд на уголке природы;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/>
              <a:t>синий – наблюдения в природе; </a:t>
            </a:r>
            <a:endParaRPr lang="ru-RU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564526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6288" y="3764632"/>
            <a:ext cx="2851987" cy="2138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0963" y="389388"/>
            <a:ext cx="288032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562" y="2348880"/>
            <a:ext cx="2650093" cy="2201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Наталья\Desktop\уголок природы сред гр\IMG_453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81" y="365042"/>
            <a:ext cx="2945244" cy="220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304" y="3604374"/>
            <a:ext cx="2860597" cy="2299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66601" y="2575561"/>
            <a:ext cx="2698002" cy="36933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Зона труда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45965" y="5903622"/>
            <a:ext cx="324036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Картотека, альбомы, дидактические игры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94757" y="5903622"/>
            <a:ext cx="2997287" cy="646331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Зона художественной литературы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63281" y="2575561"/>
            <a:ext cx="2698002" cy="36933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Зона наблюдений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69083" y="4569332"/>
            <a:ext cx="2698002" cy="36933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Зона науки </a:t>
            </a:r>
          </a:p>
        </p:txBody>
      </p:sp>
    </p:spTree>
    <p:extLst>
      <p:ext uri="{BB962C8B-B14F-4D97-AF65-F5344CB8AC3E}">
        <p14:creationId xmlns:p14="http://schemas.microsoft.com/office/powerpoint/2010/main" val="525289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22213"/>
            <a:ext cx="5177172" cy="5089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Зона труда </a:t>
            </a:r>
            <a:endParaRPr lang="ru-RU" b="1" dirty="0"/>
          </a:p>
        </p:txBody>
      </p:sp>
      <p:pic>
        <p:nvPicPr>
          <p:cNvPr id="4098" name="Picture 2" descr="C:\Users\Наталья\Desktop\уголок природы сред гр\IMG_45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3851920" cy="288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908720"/>
            <a:ext cx="3744416" cy="2891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4239" y="4005064"/>
            <a:ext cx="3466434" cy="230832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Цель: формирование положительного отношения к труду.</a:t>
            </a:r>
          </a:p>
          <a:p>
            <a:pPr algn="ctr"/>
            <a:r>
              <a:rPr lang="ru-RU" dirty="0"/>
              <a:t>Д</a:t>
            </a:r>
            <a:r>
              <a:rPr lang="ru-RU" dirty="0" smtClean="0"/>
              <a:t>ети с помощью воспитателя поливают цветы, разрыхляют землю, протирают пыль, опрыскивают листья.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1221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220" y="116632"/>
            <a:ext cx="8229600" cy="580926"/>
          </a:xfrm>
        </p:spPr>
        <p:txBody>
          <a:bodyPr>
            <a:normAutofit/>
          </a:bodyPr>
          <a:lstStyle/>
          <a:p>
            <a:r>
              <a:rPr lang="ru-RU" dirty="0" smtClean="0"/>
              <a:t>Зона наблюдений </a:t>
            </a:r>
            <a:endParaRPr lang="ru-RU" dirty="0"/>
          </a:p>
        </p:txBody>
      </p:sp>
      <p:pic>
        <p:nvPicPr>
          <p:cNvPr id="5122" name="Picture 2" descr="C:\Users\Наталья\Desktop\уголок природы сред гр\IMG_45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5972" y="663887"/>
            <a:ext cx="3888432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Наталья\Desktop\уголок природы сред гр\IMG_45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590" y="3290232"/>
            <a:ext cx="3931720" cy="294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93754" y="5373216"/>
            <a:ext cx="2862422" cy="132343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 </a:t>
            </a:r>
            <a:r>
              <a:rPr lang="ru-RU" sz="1600" b="1" dirty="0" smtClean="0"/>
              <a:t>Альбомы, картотека (игр, наблюдений, прогулок) выставляются по времени года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760" y="692696"/>
            <a:ext cx="4137380" cy="2306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558975" y="3572094"/>
            <a:ext cx="3145429" cy="160043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1600" b="1" dirty="0" smtClean="0"/>
              <a:t>После прогулки или наблюдения за окном дети сами отмечают  на календаре природы </a:t>
            </a:r>
          </a:p>
          <a:p>
            <a:pPr algn="ctr"/>
            <a:r>
              <a:rPr lang="ru-RU" sz="1600" b="1" dirty="0" smtClean="0"/>
              <a:t>«Какая сегодня погода?» 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157078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6264696" cy="57606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Зона науки</a:t>
            </a:r>
            <a:endParaRPr lang="ru-RU" sz="2800" dirty="0"/>
          </a:p>
        </p:txBody>
      </p:sp>
      <p:pic>
        <p:nvPicPr>
          <p:cNvPr id="3076" name="Picture 4" descr="C:\Users\Наталья\Desktop\уголок природы сред гр\IMG_45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82" y="804089"/>
            <a:ext cx="3075806" cy="410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620688"/>
            <a:ext cx="3888432" cy="2657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139952" y="6309320"/>
            <a:ext cx="3024336" cy="36933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«Снежная метель»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3093777"/>
            <a:ext cx="3168352" cy="36933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 Опыты со снегом </a:t>
            </a:r>
            <a:endParaRPr lang="ru-RU" dirty="0"/>
          </a:p>
        </p:txBody>
      </p:sp>
      <p:pic>
        <p:nvPicPr>
          <p:cNvPr id="1026" name="Picture 2" descr="C:\Users\Наталья\Desktop\уголок природы сред гр\IMG_456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463107"/>
            <a:ext cx="3816424" cy="286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682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68952" cy="648072"/>
          </a:xfrm>
        </p:spPr>
        <p:txBody>
          <a:bodyPr>
            <a:noAutofit/>
          </a:bodyPr>
          <a:lstStyle/>
          <a:p>
            <a:r>
              <a:rPr lang="ru-RU" sz="3600" dirty="0" smtClean="0"/>
              <a:t>Зона художественной литературы </a:t>
            </a:r>
            <a:endParaRPr lang="ru-RU" sz="3600" dirty="0"/>
          </a:p>
        </p:txBody>
      </p:sp>
      <p:pic>
        <p:nvPicPr>
          <p:cNvPr id="6146" name="Picture 2" descr="C:\Users\Наталья\Desktop\уголок природы сред гр\IMG_45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8223" y="2636912"/>
            <a:ext cx="4187957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Наталья\Desktop\уголок природы сред гр\IMG_45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806" y="922412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2806" y="4703805"/>
            <a:ext cx="4247185" cy="92333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Подбор художественной литературы  по сезонным изменениям природы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5470437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170</TotalTime>
  <Words>402</Words>
  <Application>Microsoft Office PowerPoint</Application>
  <PresentationFormat>Экран (4:3)</PresentationFormat>
  <Paragraphs>71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Spring</vt:lpstr>
      <vt:lpstr>Уголок природы  средней  группы «Күнчээн»  </vt:lpstr>
      <vt:lpstr>Цель: Ознакомление детей с живой и неживой природой, формирование осознанно бережного отношения к ней, формирование начал экологической культуры</vt:lpstr>
      <vt:lpstr>Мини – экологическая тропа   «Аан Алыхчын ыллыга» (Тропа Хозяйки леса)</vt:lpstr>
      <vt:lpstr>  </vt:lpstr>
      <vt:lpstr>Презентация PowerPoint</vt:lpstr>
      <vt:lpstr>Зона труда </vt:lpstr>
      <vt:lpstr>Зона наблюдений </vt:lpstr>
      <vt:lpstr>Зона науки</vt:lpstr>
      <vt:lpstr>Зона художественной литературы </vt:lpstr>
      <vt:lpstr>Макеты </vt:lpstr>
      <vt:lpstr>Картотека </vt:lpstr>
      <vt:lpstr>Альбомы и коллекция </vt:lpstr>
      <vt:lpstr> Игры </vt:lpstr>
      <vt:lpstr>Работа с родителями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Уголок природы  «Аан Алыхчын аартыга» средняя группа</dc:title>
  <dc:creator>Наталья</dc:creator>
  <cp:lastModifiedBy>Авелов</cp:lastModifiedBy>
  <cp:revision>21</cp:revision>
  <dcterms:created xsi:type="dcterms:W3CDTF">2013-12-17T04:11:26Z</dcterms:created>
  <dcterms:modified xsi:type="dcterms:W3CDTF">2014-11-08T14:02:01Z</dcterms:modified>
</cp:coreProperties>
</file>