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1" r:id="rId7"/>
    <p:sldId id="266" r:id="rId8"/>
    <p:sldId id="264" r:id="rId9"/>
    <p:sldId id="265" r:id="rId10"/>
    <p:sldId id="267" r:id="rId11"/>
    <p:sldId id="268" r:id="rId12"/>
    <p:sldId id="270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2DD29-6C4A-4AED-95F2-1DE812D03027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26404-A571-4314-A126-03D305ADB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33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2DD29-6C4A-4AED-95F2-1DE812D03027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26404-A571-4314-A126-03D305ADB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89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2DD29-6C4A-4AED-95F2-1DE812D03027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26404-A571-4314-A126-03D305ADB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34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2DD29-6C4A-4AED-95F2-1DE812D03027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26404-A571-4314-A126-03D305ADB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65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2DD29-6C4A-4AED-95F2-1DE812D03027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26404-A571-4314-A126-03D305ADB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86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2DD29-6C4A-4AED-95F2-1DE812D03027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26404-A571-4314-A126-03D305ADB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06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2DD29-6C4A-4AED-95F2-1DE812D03027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26404-A571-4314-A126-03D305ADB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01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2DD29-6C4A-4AED-95F2-1DE812D03027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26404-A571-4314-A126-03D305ADB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40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2DD29-6C4A-4AED-95F2-1DE812D03027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26404-A571-4314-A126-03D305ADB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21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2DD29-6C4A-4AED-95F2-1DE812D03027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26404-A571-4314-A126-03D305ADB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52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2DD29-6C4A-4AED-95F2-1DE812D03027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26404-A571-4314-A126-03D305ADB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37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2DD29-6C4A-4AED-95F2-1DE812D03027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26404-A571-4314-A126-03D305ADB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497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ЛП\Desktop\лист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835292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3"/>
            <a:ext cx="7774632" cy="1800199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</a:rPr>
              <a:t>Урок русского языка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564904"/>
            <a:ext cx="7704856" cy="3073896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Упражнение в написании сочетаний </a:t>
            </a:r>
          </a:p>
          <a:p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жи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-ши,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ча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-ща, чу-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щу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чн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чк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5517232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Учитель: Наркевич Л.П.  ГБОУ гимназии </a:t>
            </a:r>
            <a:r>
              <a:rPr lang="ru-RU" sz="2400" dirty="0" smtClean="0">
                <a:solidFill>
                  <a:srgbClr val="002060"/>
                </a:solidFill>
              </a:rPr>
              <a:t>402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Санкт-Петербург.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25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ЛП\Desktop\лист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016"/>
            <a:ext cx="9144000" cy="674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908720"/>
            <a:ext cx="74888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Чаща, полна,  звуков, </a:t>
            </a:r>
            <a:r>
              <a:rPr lang="ru-RU" sz="3200" b="1" dirty="0" smtClean="0"/>
              <a:t>лесная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По,  дятел, </a:t>
            </a:r>
            <a:r>
              <a:rPr lang="ru-RU" sz="3200" b="1" dirty="0" smtClean="0"/>
              <a:t>стучал</a:t>
            </a:r>
            <a:r>
              <a:rPr lang="ru-RU" sz="3200" dirty="0" smtClean="0"/>
              <a:t>, дубу.</a:t>
            </a:r>
          </a:p>
          <a:p>
            <a:r>
              <a:rPr lang="ru-RU" sz="3200" b="1" dirty="0" smtClean="0"/>
              <a:t>Кружились</a:t>
            </a:r>
            <a:r>
              <a:rPr lang="ru-RU" sz="3200" dirty="0" smtClean="0"/>
              <a:t>, елью, над, клесты.</a:t>
            </a:r>
          </a:p>
          <a:p>
            <a:r>
              <a:rPr lang="ru-RU" sz="3200" dirty="0" smtClean="0"/>
              <a:t>Срывали, шишки, клювами, </a:t>
            </a:r>
            <a:r>
              <a:rPr lang="ru-RU" sz="3200" b="1" dirty="0" smtClean="0"/>
              <a:t>они.</a:t>
            </a:r>
          </a:p>
          <a:p>
            <a:r>
              <a:rPr lang="ru-RU" sz="3200" dirty="0" smtClean="0"/>
              <a:t>Искали, </a:t>
            </a:r>
            <a:r>
              <a:rPr lang="ru-RU" sz="3200" b="1" dirty="0" smtClean="0"/>
              <a:t>птицы</a:t>
            </a:r>
            <a:r>
              <a:rPr lang="ru-RU" sz="3200" dirty="0" smtClean="0"/>
              <a:t>, пищу.</a:t>
            </a:r>
            <a:endParaRPr lang="ru-RU" sz="3200" dirty="0"/>
          </a:p>
        </p:txBody>
      </p:sp>
      <p:pic>
        <p:nvPicPr>
          <p:cNvPr id="6146" name="Picture 2" descr="C:\Users\ЛП\Desktop\дятел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33056"/>
            <a:ext cx="252028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ЛП\Desktop\клест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172" y="3933056"/>
            <a:ext cx="2304256" cy="2675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1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ЛП\Desktop\лист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836712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600" dirty="0" smtClean="0"/>
              <a:t>Сегодня на уроке научился……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3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3600" dirty="0" smtClean="0"/>
              <a:t>Знания, полученные на уроке, пригодятся мне……</a:t>
            </a:r>
          </a:p>
          <a:p>
            <a:endParaRPr lang="ru-RU" sz="3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3600" dirty="0" smtClean="0"/>
              <a:t>Своей работой на уроке я ……..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2161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340768"/>
            <a:ext cx="8555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Ученику – удача, учителю – радость!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ЛП\Pictures\счасть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65325"/>
            <a:ext cx="7272808" cy="4632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8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П\Desktop\лист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704"/>
            <a:ext cx="8892480" cy="659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П\Desktop\img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3"/>
            <a:ext cx="777686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49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ЛП\Desktop\лист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188640"/>
            <a:ext cx="284380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ЛП\Desktop\Конверт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548680"/>
            <a:ext cx="7413412" cy="669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00192" y="1412776"/>
            <a:ext cx="27214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Ребята, привет!</a:t>
            </a:r>
          </a:p>
          <a:p>
            <a:r>
              <a:rPr lang="ru-RU" dirty="0" smtClean="0"/>
              <a:t>Летом я приехал на </a:t>
            </a:r>
            <a:r>
              <a:rPr lang="ru-RU" dirty="0" err="1" smtClean="0"/>
              <a:t>дачю</a:t>
            </a:r>
            <a:r>
              <a:rPr lang="ru-RU" dirty="0" smtClean="0"/>
              <a:t>. </a:t>
            </a:r>
            <a:r>
              <a:rPr lang="ru-RU" dirty="0" err="1" smtClean="0"/>
              <a:t>Дачя</a:t>
            </a:r>
            <a:r>
              <a:rPr lang="ru-RU" dirty="0" smtClean="0"/>
              <a:t>  была у леса. Весь день </a:t>
            </a:r>
            <a:r>
              <a:rPr lang="ru-RU" dirty="0" err="1" smtClean="0"/>
              <a:t>звучяли</a:t>
            </a:r>
            <a:r>
              <a:rPr lang="ru-RU" dirty="0" smtClean="0"/>
              <a:t> песни птиц.</a:t>
            </a:r>
          </a:p>
          <a:p>
            <a:r>
              <a:rPr lang="ru-RU" dirty="0" smtClean="0"/>
              <a:t>Утром я пошел на </a:t>
            </a:r>
            <a:r>
              <a:rPr lang="ru-RU" dirty="0" err="1" smtClean="0"/>
              <a:t>речьку</a:t>
            </a:r>
            <a:r>
              <a:rPr lang="ru-RU" dirty="0" smtClean="0"/>
              <a:t>. </a:t>
            </a:r>
            <a:r>
              <a:rPr lang="ru-RU" dirty="0" err="1" smtClean="0"/>
              <a:t>Речька</a:t>
            </a:r>
            <a:r>
              <a:rPr lang="ru-RU" dirty="0" smtClean="0"/>
              <a:t> была </a:t>
            </a:r>
            <a:r>
              <a:rPr lang="ru-RU" dirty="0" err="1" smtClean="0"/>
              <a:t>шырокая</a:t>
            </a:r>
            <a:r>
              <a:rPr lang="ru-RU" dirty="0" smtClean="0"/>
              <a:t>. Над водой </a:t>
            </a:r>
            <a:r>
              <a:rPr lang="ru-RU" dirty="0" err="1" smtClean="0"/>
              <a:t>кружылись</a:t>
            </a:r>
            <a:r>
              <a:rPr lang="ru-RU" dirty="0" smtClean="0"/>
              <a:t>  </a:t>
            </a:r>
            <a:r>
              <a:rPr lang="ru-RU" dirty="0" err="1" smtClean="0"/>
              <a:t>чяйки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Рыбаки поймали </a:t>
            </a:r>
            <a:r>
              <a:rPr lang="ru-RU" dirty="0" err="1" smtClean="0"/>
              <a:t>щюку</a:t>
            </a:r>
            <a:r>
              <a:rPr lang="ru-RU" dirty="0" smtClean="0"/>
              <a:t> и два </a:t>
            </a:r>
            <a:r>
              <a:rPr lang="ru-RU" dirty="0" err="1" smtClean="0"/>
              <a:t>лещя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                                                                       Незнайка</a:t>
            </a:r>
            <a:endParaRPr lang="ru-RU" dirty="0"/>
          </a:p>
        </p:txBody>
      </p:sp>
      <p:pic>
        <p:nvPicPr>
          <p:cNvPr id="2050" name="Picture 2" descr="C:\Users\ЛП\Desktop\Незнайка-рыболов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844" y="4829096"/>
            <a:ext cx="1143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48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ЛП\Desktop\лист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0545"/>
            <a:ext cx="8640960" cy="646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692696"/>
            <a:ext cx="8532440" cy="4082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                   Ребята, привет!</a:t>
            </a:r>
          </a:p>
          <a:p>
            <a:r>
              <a:rPr lang="ru-RU" sz="3600" dirty="0" smtClean="0"/>
              <a:t>Летом я приехал на </a:t>
            </a:r>
            <a:r>
              <a:rPr lang="ru-RU" sz="3600" dirty="0" err="1" smtClean="0"/>
              <a:t>дачю</a:t>
            </a:r>
            <a:r>
              <a:rPr lang="ru-RU" sz="3600" dirty="0" smtClean="0"/>
              <a:t>. </a:t>
            </a:r>
            <a:r>
              <a:rPr lang="ru-RU" sz="3600" dirty="0" err="1" smtClean="0"/>
              <a:t>Дачя</a:t>
            </a:r>
            <a:r>
              <a:rPr lang="ru-RU" sz="3600" dirty="0" smtClean="0"/>
              <a:t>  была у леса. Весь день </a:t>
            </a:r>
            <a:r>
              <a:rPr lang="ru-RU" sz="3600" dirty="0" err="1" smtClean="0"/>
              <a:t>звучяли</a:t>
            </a:r>
            <a:r>
              <a:rPr lang="ru-RU" sz="3600" dirty="0" smtClean="0"/>
              <a:t> песни птиц.</a:t>
            </a:r>
          </a:p>
          <a:p>
            <a:r>
              <a:rPr lang="ru-RU" sz="3600" dirty="0" smtClean="0"/>
              <a:t>Утром я пошел на </a:t>
            </a:r>
            <a:r>
              <a:rPr lang="ru-RU" sz="3600" dirty="0" err="1" smtClean="0"/>
              <a:t>речьку</a:t>
            </a:r>
            <a:r>
              <a:rPr lang="ru-RU" sz="3600" dirty="0" smtClean="0"/>
              <a:t>. </a:t>
            </a:r>
            <a:r>
              <a:rPr lang="ru-RU" sz="3600" dirty="0" err="1" smtClean="0"/>
              <a:t>Речька</a:t>
            </a:r>
            <a:r>
              <a:rPr lang="ru-RU" sz="3600" dirty="0" smtClean="0"/>
              <a:t> была </a:t>
            </a:r>
            <a:r>
              <a:rPr lang="ru-RU" sz="3600" dirty="0" err="1" smtClean="0"/>
              <a:t>шырокая</a:t>
            </a:r>
            <a:r>
              <a:rPr lang="ru-RU" sz="3600" dirty="0" smtClean="0"/>
              <a:t>. Над водой </a:t>
            </a:r>
            <a:r>
              <a:rPr lang="ru-RU" sz="3600" dirty="0" err="1" smtClean="0"/>
              <a:t>кружылись</a:t>
            </a:r>
            <a:r>
              <a:rPr lang="ru-RU" sz="3600" dirty="0" smtClean="0"/>
              <a:t>  </a:t>
            </a:r>
            <a:r>
              <a:rPr lang="ru-RU" sz="3600" dirty="0" err="1" smtClean="0"/>
              <a:t>чяйки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Рыбаки поймали </a:t>
            </a:r>
            <a:r>
              <a:rPr lang="ru-RU" sz="3600" dirty="0" err="1" smtClean="0"/>
              <a:t>щюку</a:t>
            </a:r>
            <a:r>
              <a:rPr lang="ru-RU" sz="3600" dirty="0" smtClean="0"/>
              <a:t> и два </a:t>
            </a:r>
            <a:r>
              <a:rPr lang="ru-RU" sz="3600" dirty="0" err="1" smtClean="0"/>
              <a:t>лещя</a:t>
            </a:r>
            <a:r>
              <a:rPr lang="ru-RU" sz="3600" dirty="0" smtClean="0"/>
              <a:t>.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                                                Незнайка.</a:t>
            </a:r>
            <a:endParaRPr lang="ru-RU" sz="3600" dirty="0"/>
          </a:p>
        </p:txBody>
      </p:sp>
      <p:pic>
        <p:nvPicPr>
          <p:cNvPr id="2050" name="Picture 2" descr="C:\Users\ЛП\Desktop\Незнайка-рыболо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108450"/>
            <a:ext cx="1728192" cy="21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9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П\Desktop\Носов с книгой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792088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69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ЛП\Desktop\лист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784976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7504" y="0"/>
            <a:ext cx="9217024" cy="66693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44824"/>
            <a:ext cx="8784976" cy="2520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Упражнение в написании буквосочетаний 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               </a:t>
            </a:r>
            <a:r>
              <a:rPr lang="ru-RU" sz="3600" dirty="0" err="1" smtClean="0">
                <a:solidFill>
                  <a:schemeClr val="accent2">
                    <a:lumMod val="75000"/>
                  </a:schemeClr>
                </a:solidFill>
              </a:rPr>
              <a:t>жи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-ши, </a:t>
            </a:r>
            <a:r>
              <a:rPr lang="ru-RU" sz="3600" dirty="0" err="1" smtClean="0">
                <a:solidFill>
                  <a:schemeClr val="accent2">
                    <a:lumMod val="75000"/>
                  </a:schemeClr>
                </a:solidFill>
              </a:rPr>
              <a:t>ча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-ща, чу- </a:t>
            </a:r>
            <a:r>
              <a:rPr lang="ru-RU" sz="3600" dirty="0" err="1" smtClean="0">
                <a:solidFill>
                  <a:schemeClr val="accent2">
                    <a:lumMod val="75000"/>
                  </a:schemeClr>
                </a:solidFill>
              </a:rPr>
              <a:t>щу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accent2">
                    <a:lumMod val="75000"/>
                  </a:schemeClr>
                </a:solidFill>
              </a:rPr>
              <a:t>чн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accent2">
                    <a:lumMod val="75000"/>
                  </a:schemeClr>
                </a:solidFill>
              </a:rPr>
              <a:t>чк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122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ЛП\Desktop\лист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9296"/>
            <a:ext cx="8712968" cy="6333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692696"/>
            <a:ext cx="8532440" cy="4082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                   Ребята, привет!</a:t>
            </a:r>
          </a:p>
          <a:p>
            <a:r>
              <a:rPr lang="ru-RU" sz="3600" dirty="0" smtClean="0"/>
              <a:t>Летом я приехал на да</a:t>
            </a:r>
            <a:r>
              <a:rPr lang="ru-RU" sz="3600" dirty="0" smtClean="0">
                <a:solidFill>
                  <a:srgbClr val="FF0000"/>
                </a:solidFill>
              </a:rPr>
              <a:t>чу</a:t>
            </a:r>
            <a:r>
              <a:rPr lang="ru-RU" sz="3600" dirty="0" smtClean="0"/>
              <a:t>. Да</a:t>
            </a:r>
            <a:r>
              <a:rPr lang="ru-RU" sz="3600" dirty="0" smtClean="0">
                <a:solidFill>
                  <a:srgbClr val="FF0000"/>
                </a:solidFill>
              </a:rPr>
              <a:t>ча</a:t>
            </a:r>
            <a:r>
              <a:rPr lang="ru-RU" sz="3600" dirty="0" smtClean="0"/>
              <a:t>  была у леса. Весь день зву</a:t>
            </a:r>
            <a:r>
              <a:rPr lang="ru-RU" sz="3600" dirty="0" smtClean="0">
                <a:solidFill>
                  <a:srgbClr val="FF0000"/>
                </a:solidFill>
              </a:rPr>
              <a:t>ча</a:t>
            </a:r>
            <a:r>
              <a:rPr lang="ru-RU" sz="3600" dirty="0" smtClean="0"/>
              <a:t>ли песни птиц.</a:t>
            </a:r>
          </a:p>
          <a:p>
            <a:r>
              <a:rPr lang="ru-RU" sz="3600" dirty="0" smtClean="0"/>
              <a:t>Утром я пошел на ре</a:t>
            </a:r>
            <a:r>
              <a:rPr lang="ru-RU" sz="3600" dirty="0" smtClean="0">
                <a:solidFill>
                  <a:srgbClr val="FF0000"/>
                </a:solidFill>
              </a:rPr>
              <a:t>чк</a:t>
            </a:r>
            <a:r>
              <a:rPr lang="ru-RU" sz="3600" dirty="0" smtClean="0"/>
              <a:t>у. Ре</a:t>
            </a:r>
            <a:r>
              <a:rPr lang="ru-RU" sz="3600" dirty="0" smtClean="0">
                <a:solidFill>
                  <a:srgbClr val="FF0000"/>
                </a:solidFill>
              </a:rPr>
              <a:t>чк</a:t>
            </a:r>
            <a:r>
              <a:rPr lang="ru-RU" sz="3600" dirty="0" smtClean="0"/>
              <a:t>а была </a:t>
            </a:r>
            <a:r>
              <a:rPr lang="ru-RU" sz="3600" dirty="0" smtClean="0">
                <a:solidFill>
                  <a:srgbClr val="FF0000"/>
                </a:solidFill>
              </a:rPr>
              <a:t>ши</a:t>
            </a:r>
            <a:r>
              <a:rPr lang="ru-RU" sz="3600" dirty="0" smtClean="0"/>
              <a:t>рокая. Над водой кру</a:t>
            </a:r>
            <a:r>
              <a:rPr lang="ru-RU" sz="3600" dirty="0" smtClean="0">
                <a:solidFill>
                  <a:srgbClr val="FF0000"/>
                </a:solidFill>
              </a:rPr>
              <a:t>жи</a:t>
            </a:r>
            <a:r>
              <a:rPr lang="ru-RU" sz="3600" dirty="0" smtClean="0"/>
              <a:t>лись  </a:t>
            </a:r>
            <a:r>
              <a:rPr lang="ru-RU" sz="3600" dirty="0" smtClean="0">
                <a:solidFill>
                  <a:srgbClr val="FF0000"/>
                </a:solidFill>
              </a:rPr>
              <a:t>ча</a:t>
            </a:r>
            <a:r>
              <a:rPr lang="ru-RU" sz="3600" dirty="0" smtClean="0"/>
              <a:t>йки.</a:t>
            </a:r>
          </a:p>
          <a:p>
            <a:r>
              <a:rPr lang="ru-RU" sz="3600" dirty="0" smtClean="0"/>
              <a:t>Рыбаки поймали </a:t>
            </a:r>
            <a:r>
              <a:rPr lang="ru-RU" sz="3600" dirty="0" smtClean="0">
                <a:solidFill>
                  <a:srgbClr val="FF0000"/>
                </a:solidFill>
              </a:rPr>
              <a:t>щу</a:t>
            </a:r>
            <a:r>
              <a:rPr lang="ru-RU" sz="3600" dirty="0" smtClean="0"/>
              <a:t>ку и два ле</a:t>
            </a:r>
            <a:r>
              <a:rPr lang="ru-RU" sz="3600" dirty="0" smtClean="0">
                <a:solidFill>
                  <a:srgbClr val="FF0000"/>
                </a:solidFill>
              </a:rPr>
              <a:t>ща</a:t>
            </a:r>
            <a:r>
              <a:rPr lang="ru-RU" sz="3600" dirty="0" smtClean="0"/>
              <a:t>.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                                                Незнайка.</a:t>
            </a:r>
            <a:endParaRPr lang="ru-RU" sz="3600" dirty="0"/>
          </a:p>
        </p:txBody>
      </p:sp>
      <p:pic>
        <p:nvPicPr>
          <p:cNvPr id="1026" name="Picture 2" descr="C:\Users\ЛП\Desktop\Незнайка-рыболо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77072"/>
            <a:ext cx="2016224" cy="239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78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ЛП\Desktop\лист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7"/>
            <a:ext cx="9144000" cy="6960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2481015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   Пишут не пером, а умом.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57509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ЛП\Desktop\лист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4456"/>
            <a:ext cx="9144000" cy="673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836712"/>
            <a:ext cx="69847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 </a:t>
            </a:r>
            <a:r>
              <a:rPr lang="ru-RU" sz="4400" dirty="0" smtClean="0"/>
              <a:t>… </a:t>
            </a:r>
            <a:r>
              <a:rPr lang="ru-RU" sz="4400" dirty="0" err="1" smtClean="0"/>
              <a:t>знь</a:t>
            </a:r>
            <a:r>
              <a:rPr lang="ru-RU" sz="4400" dirty="0" smtClean="0"/>
              <a:t>,      </a:t>
            </a:r>
            <a:r>
              <a:rPr lang="ru-RU" sz="4400" dirty="0" err="1" smtClean="0"/>
              <a:t>све</a:t>
            </a:r>
            <a:r>
              <a:rPr lang="ru-RU" sz="4400" dirty="0" smtClean="0"/>
              <a:t>… ,   …</a:t>
            </a:r>
            <a:r>
              <a:rPr lang="ru-RU" sz="4400" dirty="0" err="1" smtClean="0"/>
              <a:t>сы</a:t>
            </a:r>
            <a:r>
              <a:rPr lang="ru-RU" sz="4400" dirty="0" smtClean="0"/>
              <a:t>,  малы….,   </a:t>
            </a:r>
            <a:r>
              <a:rPr lang="ru-RU" sz="4400" dirty="0" err="1" smtClean="0"/>
              <a:t>ро</a:t>
            </a:r>
            <a:r>
              <a:rPr lang="ru-RU" sz="4400" dirty="0" smtClean="0"/>
              <a:t>….,     ….</a:t>
            </a:r>
            <a:r>
              <a:rPr lang="ru-RU" sz="4400" dirty="0" err="1" smtClean="0"/>
              <a:t>вель</a:t>
            </a:r>
            <a:r>
              <a:rPr lang="ru-RU" sz="4400" dirty="0" smtClean="0"/>
              <a:t>,  зада….,     </a:t>
            </a:r>
            <a:r>
              <a:rPr lang="ru-RU" sz="4400" dirty="0" err="1" smtClean="0"/>
              <a:t>схва</a:t>
            </a:r>
            <a:r>
              <a:rPr lang="ru-RU" sz="4400" dirty="0" smtClean="0"/>
              <a:t>….,  …лан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1209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ЛП\Desktop\лист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2746"/>
            <a:ext cx="8987348" cy="658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7" y="692696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Чулан</a:t>
            </a:r>
            <a:r>
              <a:rPr lang="ru-RU" sz="3600" dirty="0" smtClean="0"/>
              <a:t> – помещение в доме, служащее кладовой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32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289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Урок русского языка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</dc:title>
  <dc:creator>ЛП</dc:creator>
  <cp:lastModifiedBy>ЛП</cp:lastModifiedBy>
  <cp:revision>21</cp:revision>
  <dcterms:created xsi:type="dcterms:W3CDTF">2014-10-26T10:33:52Z</dcterms:created>
  <dcterms:modified xsi:type="dcterms:W3CDTF">2014-11-08T15:07:09Z</dcterms:modified>
</cp:coreProperties>
</file>