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70" r:id="rId6"/>
    <p:sldId id="258" r:id="rId7"/>
    <p:sldId id="282" r:id="rId8"/>
    <p:sldId id="274" r:id="rId9"/>
    <p:sldId id="269" r:id="rId10"/>
    <p:sldId id="259" r:id="rId11"/>
    <p:sldId id="311" r:id="rId12"/>
    <p:sldId id="28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ABF77BB-E278-4A64-96EC-1C66225B9018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85B9A55-08D3-4AE9-96C9-FB489BE056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Отрезок. Сравнение отрезков.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Геометрические иллюзии.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161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РАВНЫЕ ОТРЕЗКИ</a:t>
            </a:r>
            <a:endParaRPr lang="ru-RU" sz="44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127735" cy="561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712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61702" cy="655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2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Optical Illusion Stock Illustrations, Cliparts And Royalty Free Optical Illusion Vector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701516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6897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Параллельные прямые</a:t>
            </a:r>
            <a:endParaRPr lang="ru-RU" sz="4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026585" cy="500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936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02603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56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53035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59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505326" cy="650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10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КВАДРАТ</a:t>
            </a:r>
            <a:endParaRPr lang="ru-RU" sz="44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073517" cy="5073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46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73456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80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ОКРУЖНОСТЬ</a:t>
            </a:r>
            <a:endParaRPr lang="ru-RU" sz="4400" b="1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5151899" cy="5719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989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ПРЯМОУГОЛЬНИК</a:t>
            </a:r>
            <a:endParaRPr lang="ru-RU" sz="4400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6682423" cy="5039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699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37</TotalTime>
  <Words>15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Отрезок. Сравнение отрезков.</vt:lpstr>
      <vt:lpstr>Параллельные прямые</vt:lpstr>
      <vt:lpstr>Презентация PowerPoint</vt:lpstr>
      <vt:lpstr>Презентация PowerPoint</vt:lpstr>
      <vt:lpstr>Презентация PowerPoint</vt:lpstr>
      <vt:lpstr>КВАДРАТ</vt:lpstr>
      <vt:lpstr>Презентация PowerPoint</vt:lpstr>
      <vt:lpstr>ОКРУЖНОСТЬ</vt:lpstr>
      <vt:lpstr>ПРЯМОУГОЛЬНИК</vt:lpstr>
      <vt:lpstr>РАВНЫЕ ОТРЕЗКИ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Отрезок. Сравнение отрезков.</dc:title>
  <dc:creator>Admin</dc:creator>
  <cp:lastModifiedBy>Admin</cp:lastModifiedBy>
  <cp:revision>14</cp:revision>
  <dcterms:created xsi:type="dcterms:W3CDTF">2014-09-29T14:49:28Z</dcterms:created>
  <dcterms:modified xsi:type="dcterms:W3CDTF">2014-11-09T19:00:00Z</dcterms:modified>
</cp:coreProperties>
</file>