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963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60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08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158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500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5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4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51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32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7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57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A27B0-C735-41F0-8B33-87A537D4A180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67E11-B8FF-40C1-98F9-CFADDCCA3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67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Контрольно-измерительные материалы. Английский язык.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3 класс.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9946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odd word(</a:t>
            </a:r>
            <a:r>
              <a:rPr lang="ru-RU" dirty="0" smtClean="0"/>
              <a:t>Найди лишнее слово)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26690"/>
          </a:xfrm>
        </p:spPr>
        <p:txBody>
          <a:bodyPr>
            <a:normAutofit fontScale="77500" lnSpcReduction="20000"/>
          </a:bodyPr>
          <a:lstStyle/>
          <a:p>
            <a:r>
              <a:rPr lang="en-US" sz="3900" dirty="0" smtClean="0"/>
              <a:t>cake</a:t>
            </a:r>
          </a:p>
          <a:p>
            <a:r>
              <a:rPr lang="en-US" sz="3900" dirty="0" smtClean="0"/>
              <a:t>ham</a:t>
            </a:r>
          </a:p>
          <a:p>
            <a:r>
              <a:rPr lang="en-US" sz="3900" dirty="0" smtClean="0"/>
              <a:t>juice</a:t>
            </a:r>
          </a:p>
          <a:p>
            <a:r>
              <a:rPr lang="en-US" sz="3900" dirty="0" smtClean="0"/>
              <a:t>bread</a:t>
            </a:r>
          </a:p>
          <a:p>
            <a:r>
              <a:rPr lang="en-US" sz="3900" dirty="0" smtClean="0"/>
              <a:t>count</a:t>
            </a:r>
          </a:p>
          <a:p>
            <a:r>
              <a:rPr lang="en-US" sz="3900" dirty="0" smtClean="0"/>
              <a:t>butter</a:t>
            </a:r>
          </a:p>
          <a:p>
            <a:r>
              <a:rPr lang="en-US" sz="3900" dirty="0" smtClean="0"/>
              <a:t>milk</a:t>
            </a:r>
          </a:p>
          <a:p>
            <a:r>
              <a:rPr lang="en-US" sz="3900" dirty="0" smtClean="0"/>
              <a:t>apple</a:t>
            </a:r>
          </a:p>
          <a:p>
            <a:r>
              <a:rPr lang="en-US" sz="3900" dirty="0" smtClean="0"/>
              <a:t>egg</a:t>
            </a:r>
          </a:p>
          <a:p>
            <a:r>
              <a:rPr lang="en-US" sz="3900" dirty="0" smtClean="0"/>
              <a:t>sweets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39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expression </a:t>
            </a:r>
            <a:r>
              <a:rPr lang="ru-RU" dirty="0" smtClean="0"/>
              <a:t>«</a:t>
            </a:r>
            <a:r>
              <a:rPr lang="ru-RU" dirty="0" err="1" smtClean="0"/>
              <a:t>Да,пожалуйста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I do.</a:t>
            </a:r>
          </a:p>
          <a:p>
            <a:r>
              <a:rPr lang="en-US" dirty="0" smtClean="0"/>
              <a:t>No, thank you.</a:t>
            </a:r>
          </a:p>
          <a:p>
            <a:r>
              <a:rPr lang="en-US" dirty="0" smtClean="0"/>
              <a:t>Yes, please.</a:t>
            </a:r>
          </a:p>
          <a:p>
            <a:r>
              <a:rPr lang="en-US" dirty="0" smtClean="0"/>
              <a:t>Help yourself, please.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04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expression</a:t>
            </a:r>
            <a:r>
              <a:rPr lang="ru-RU" dirty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Угощайся,пожалуйста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I do.</a:t>
            </a:r>
          </a:p>
          <a:p>
            <a:r>
              <a:rPr lang="en-US" dirty="0" smtClean="0"/>
              <a:t>Yes, please.</a:t>
            </a:r>
          </a:p>
          <a:p>
            <a:r>
              <a:rPr lang="en-US" dirty="0" smtClean="0"/>
              <a:t>Help yourself, please.</a:t>
            </a:r>
          </a:p>
          <a:p>
            <a:r>
              <a:rPr lang="en-US" dirty="0" smtClean="0"/>
              <a:t>No, thank you.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12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the right word combinations(</a:t>
            </a:r>
            <a:r>
              <a:rPr lang="ru-RU" dirty="0" smtClean="0"/>
              <a:t>Составь правильные  словосочетания)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lazy                                                     frog</a:t>
            </a:r>
          </a:p>
          <a:p>
            <a:r>
              <a:rPr lang="en-US" dirty="0" smtClean="0"/>
              <a:t>strong                                                 forest</a:t>
            </a:r>
          </a:p>
          <a:p>
            <a:r>
              <a:rPr lang="en-US" dirty="0" smtClean="0"/>
              <a:t>dark                                                     horse</a:t>
            </a:r>
          </a:p>
          <a:p>
            <a:r>
              <a:rPr lang="en-US" dirty="0" smtClean="0"/>
              <a:t>green                                                  cat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89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the question using the following words</a:t>
            </a:r>
            <a:r>
              <a:rPr lang="ru-RU" dirty="0" smtClean="0"/>
              <a:t>( Составь вопрос, используя следующие слова)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like/you/juice/would/some?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325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111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Контрольно-измерительные материалы. Английский язык.</vt:lpstr>
      <vt:lpstr>Find the odd word(Найди лишнее слово)</vt:lpstr>
      <vt:lpstr>Find the expression «Да,пожалуйста»</vt:lpstr>
      <vt:lpstr>Find the expression «Угощайся,пожалуйста»</vt:lpstr>
      <vt:lpstr>Make the right word combinations(Составь правильные  словосочетания)</vt:lpstr>
      <vt:lpstr>Make the question using the following words( Составь вопрос, используя следующие слова)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3</cp:revision>
  <dcterms:created xsi:type="dcterms:W3CDTF">2014-11-09T18:39:53Z</dcterms:created>
  <dcterms:modified xsi:type="dcterms:W3CDTF">2014-11-09T18:50:37Z</dcterms:modified>
</cp:coreProperties>
</file>