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2" r:id="rId2"/>
    <p:sldId id="257" r:id="rId3"/>
    <p:sldId id="256" r:id="rId4"/>
    <p:sldId id="259" r:id="rId5"/>
    <p:sldId id="260" r:id="rId6"/>
    <p:sldId id="261" r:id="rId7"/>
    <p:sldId id="262" r:id="rId8"/>
    <p:sldId id="266" r:id="rId9"/>
    <p:sldId id="264" r:id="rId10"/>
    <p:sldId id="263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933C"/>
    <a:srgbClr val="009900"/>
    <a:srgbClr val="C3D69B"/>
    <a:srgbClr val="4F622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7FAA5-9FEB-4E23-AF0A-B8352E063CC8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E2883-F82F-496A-8D6F-1F3001851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300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lub.foto.ru/gallery/images/photo/2006/02/20/571880.jpg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iles.school-collection.edu.ru/dlrstore/1f04b01e-920b-e659-660e-c3fdafeaef96/te350020703.jpg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91;&#1088;&#1086;&#1082;%20&#1084;&#1072;&#1090;&#1077;&#1084;&#1072;&#1090;&#1080;&#1082;&#1080;\solovey-penie-ptic(muzofon.com)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9898" y="27519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000108"/>
            <a:ext cx="7215238" cy="30003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Урок математики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F:\презентация для т. тани\Lekiz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http://club.foto.ru/gallery/images/photo/2006/02/20/57188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42852"/>
            <a:ext cx="4357686" cy="3196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214290"/>
            <a:ext cx="382017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9" descr="http://files.school-collection.edu.ru/dlrstore/1f04b01e-920b-e659-660e-c3fdafeaef96/te35002070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3357562"/>
            <a:ext cx="4500594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857356" y="2571744"/>
            <a:ext cx="57871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Печоро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Илычский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заповедник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500034" y="285728"/>
            <a:ext cx="6688369" cy="40229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Поползни – 335 г.</a:t>
            </a:r>
          </a:p>
          <a:p>
            <a:pPr>
              <a:lnSpc>
                <a:spcPct val="2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Дятлы - ?, в 3 раза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&gt;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, чем</a:t>
            </a:r>
          </a:p>
          <a:p>
            <a:pPr>
              <a:lnSpc>
                <a:spcPct val="2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Скворцы - ?, в 5 раз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&gt;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, чем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Стрелка углом вверх 11"/>
          <p:cNvSpPr/>
          <p:nvPr/>
        </p:nvSpPr>
        <p:spPr>
          <a:xfrm rot="16200000">
            <a:off x="4607719" y="1464455"/>
            <a:ext cx="1214446" cy="428628"/>
          </a:xfrm>
          <a:prstGeom prst="ben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углом вверх 12"/>
          <p:cNvSpPr/>
          <p:nvPr/>
        </p:nvSpPr>
        <p:spPr>
          <a:xfrm rot="16200000">
            <a:off x="4607719" y="2178835"/>
            <a:ext cx="2643206" cy="428628"/>
          </a:xfrm>
          <a:prstGeom prst="ben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15206" y="2928934"/>
            <a:ext cx="15424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?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&gt;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Выгнутая влево стрелка 18"/>
          <p:cNvSpPr/>
          <p:nvPr/>
        </p:nvSpPr>
        <p:spPr>
          <a:xfrm rot="10800000">
            <a:off x="6500826" y="2357430"/>
            <a:ext cx="642942" cy="1643074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презентация для т. тани\4995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61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1214422"/>
            <a:ext cx="35719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357298"/>
            <a:ext cx="396230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 = 36 </a:t>
            </a: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км</a:t>
            </a:r>
          </a:p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Ш. = 3 км</a:t>
            </a:r>
          </a:p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Д. = ?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0"/>
            <a:ext cx="450315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err="1" smtClean="0">
                <a:ln w="3810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Ямозеро</a:t>
            </a:r>
            <a:endParaRPr lang="ru-RU" sz="8800" b="1" cap="none" spc="0" dirty="0">
              <a:ln w="38100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987381" y="642918"/>
            <a:ext cx="7019870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6800 – (1648 : 8 + 78 х 4)</a:t>
            </a:r>
            <a:endParaRPr lang="ru-RU" sz="5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928802"/>
            <a:ext cx="7930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31100 – ( 4180 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×</a:t>
            </a:r>
            <a:r>
              <a:rPr lang="ru-RU" sz="5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3 + 236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×</a:t>
            </a:r>
            <a:r>
              <a:rPr lang="ru-RU" sz="5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8)</a:t>
            </a:r>
            <a:endParaRPr lang="ru-RU" sz="5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571744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Варан 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3571876"/>
            <a:ext cx="28087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Лиса 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4786322"/>
            <a:ext cx="46323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ндатра 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57356" y="2714620"/>
            <a:ext cx="4643470" cy="1357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= 16672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501090" y="6143644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85984" y="4000504"/>
            <a:ext cx="428628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= 6282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14546" y="5072074"/>
            <a:ext cx="5000660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ошибка</a:t>
            </a:r>
            <a:endParaRPr lang="ru-RU" sz="8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9" grpId="0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500166" y="1357298"/>
          <a:ext cx="6977087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  <a:gridCol w="536699"/>
              </a:tblGrid>
              <a:tr h="525011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у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м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н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о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ж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н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и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ч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а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с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т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н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о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011"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д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л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и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м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о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011">
                <a:tc gridSpan="4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т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о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н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н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а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011">
                <a:tc rowSpan="2" gridSpan="2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к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в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а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д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р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а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т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01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д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ц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и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м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е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т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latin typeface="Comic Sans MS" pitchFamily="66" charset="0"/>
                        </a:rPr>
                        <a:t>р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011">
                <a:tc gridSpan="3">
                  <a:txBody>
                    <a:bodyPr/>
                    <a:lstStyle/>
                    <a:p>
                      <a:endParaRPr lang="ru-RU" sz="3600" b="1">
                        <a:latin typeface="Comic Sans MS" pitchFamily="66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у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л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ы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б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к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Comic Sans MS" pitchFamily="66" charset="0"/>
                        </a:rPr>
                        <a:t>а</a:t>
                      </a:r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3600" b="1" dirty="0">
                        <a:latin typeface="Comic Sans MS" pitchFamily="66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6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2" name="Picture 6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2428868"/>
            <a:ext cx="806450" cy="738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3" name="Picture 5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2714620"/>
            <a:ext cx="806450" cy="738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3286124"/>
            <a:ext cx="806450" cy="738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5" name="Picture 4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392906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6" name="Picture 4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4643446"/>
            <a:ext cx="804863" cy="73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00364" y="521495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8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14810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00298" y="200024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3570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29388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00958" y="1500174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286644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4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786710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5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00232" y="200024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6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7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14942" y="135729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143372" y="264318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9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71868" y="264318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0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200024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200024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2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200024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3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28926" y="200024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4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321468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5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15074" y="264318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6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3570" y="264318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7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3504" y="264318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8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264318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9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3286124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0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392906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392906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2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3504" y="392906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3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3570" y="385762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4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3504" y="3286124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5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5008" y="3286124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6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7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143372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8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71868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9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00364" y="392906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0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392906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3504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2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3570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3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15074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4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15140" y="4572008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5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5357826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6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521495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7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2066" y="521495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8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3570" y="5143512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9" name="Picture 6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5214950"/>
            <a:ext cx="806450" cy="73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" name="Прямоугольник 70"/>
          <p:cNvSpPr/>
          <p:nvPr/>
        </p:nvSpPr>
        <p:spPr>
          <a:xfrm>
            <a:off x="1428728" y="357166"/>
            <a:ext cx="68580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КРОССВОРД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0217 0.01342 L 0.03663 0.04676 L 0.03663 0.0868 L 0.03333 0.13125 L 0.025 0.15972 L 0.00833 0.18865 C 0.00382 0.19629 -0.00365 0.20185 -0.00504 0.21088 C -0.00608 0.21852 -0.00469 0.29189 0.00677 0.30671 C 0.01059 0.32176 0.01215 0.33889 0.01666 0.35347 C 0.02066 0.36597 0.02639 0.37824 0.03003 0.39097 C 0.03455 0.40717 0.02847 0.39305 0.03507 0.40648 C 0.03854 0.43102 0.03906 0.45486 0.0401 0.48009 C 0.03854 0.50949 0.04027 0.56088 0.0217 0.58657 C 0.01996 0.59514 0.01979 0.60231 0.0151 0.60902 C 0.01093 0.62222 0.0059 0.63541 0.00173 0.64861 C 0.00086 0.65162 0.00104 0.65486 3.33333E-6 0.65764 C -0.00174 0.66203 -0.00434 0.66643 -0.0066 0.67106 C -0.01077 0.67939 -0.01094 0.69861 -0.01164 0.70648 C -0.01111 0.725 -0.01077 0.74352 -0.0099 0.76203 C -0.00938 0.77245 -0.00695 0.77268 -0.0033 0.78217 C 0.0026 0.79768 0.00625 0.81666 0.01336 0.83125 C 0.01284 0.84305 0.01302 0.85509 0.01163 0.86643 C 0.01076 0.87338 0.00277 0.88078 3.33333E-6 0.88657 C -0.00539 0.90926 -0.01545 0.92731 -0.03004 0.93981 C -0.03542 0.96296 -0.02691 0.92893 -0.0349 0.95347 C -0.03837 0.96365 -0.03837 0.97477 -0.04323 0.98449 C -0.04896 1.03518 -0.03907 1.08819 -0.025 1.13541 C -0.02552 1.14004 -0.025 1.1449 -0.02657 1.14861 C -0.02743 1.15092 -0.0316 1.15115 -0.0316 1.15139 " pathEditMode="relative" rAng="0" ptsTypes="AAAAAAfffffffffffffffffffffff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5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0.0217 0.01343 L 0.03663 0.04676 L 0.03663 0.08681 L 0.03333 0.13125 L 0.025 0.15972 L 0.00833 0.18866 C 0.00382 0.1963 -0.00365 0.20185 -0.00504 0.21088 C -0.00608 0.21852 -0.00469 0.2919 0.00677 0.30672 C 0.01059 0.32176 0.01215 0.33889 0.01666 0.35347 C 0.02066 0.36597 0.02639 0.37824 0.03003 0.39097 C 0.03455 0.40718 0.02847 0.39306 0.03507 0.40648 C 0.03854 0.43102 0.03906 0.45486 0.0401 0.4801 C 0.03854 0.50949 0.04028 0.56088 0.0217 0.58658 C 0.01996 0.59514 0.01979 0.60232 0.0151 0.60903 C 0.01094 0.62222 0.0059 0.63542 0.00173 0.64861 C 0.00087 0.65162 0.00104 0.6551 1.94444E-6 0.65787 C -0.00174 0.66227 -0.00434 0.66644 -0.0066 0.67107 C -0.01077 0.6794 -0.01094 0.69861 -0.01163 0.70648 C -0.01111 0.725 -0.01077 0.74352 -0.0099 0.76204 C -0.00938 0.77246 -0.00695 0.77269 -0.0033 0.78218 C 0.0026 0.79769 0.00625 0.81667 0.01337 0.83125 C 0.01285 0.84306 0.01302 0.8551 0.01163 0.86644 C 0.01076 0.87338 0.00278 0.88079 1.94444E-6 0.88658 C -0.00538 0.90926 -0.01545 0.92732 -0.03004 0.93982 C -0.03542 0.96297 -0.02691 0.92894 -0.0349 0.95347 C -0.03837 0.96366 -0.03837 0.97477 -0.04323 0.98449 C -0.04896 1.03519 -0.03906 1.0882 -0.025 1.13542 C -0.02552 1.14005 -0.025 1.14491 -0.02656 1.14861 C -0.02743 1.15093 -0.0316 1.15116 -0.0316 1.15139 " pathEditMode="relative" rAng="0" ptsTypes="AAAAAAfffffffffffffffffffffffA"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5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217 0.01342 L 0.03663 0.04676 L 0.03663 0.0868 L 0.03333 0.13125 L 0.025 0.15972 L 0.00833 0.18865 C 0.00381 0.19629 -0.00365 0.20185 -0.00504 0.21088 C -0.00608 0.21852 -0.00469 0.2919 0.00677 0.30671 C 0.01059 0.32176 0.01215 0.33889 0.01666 0.35347 C 0.02066 0.36597 0.02638 0.37824 0.03003 0.39097 C 0.03454 0.40717 0.02847 0.39305 0.03506 0.40648 C 0.03854 0.43102 0.03906 0.45486 0.0401 0.48009 C 0.03854 0.50949 0.04027 0.56088 0.0217 0.58657 C 0.01996 0.59537 0.01979 0.60254 0.0151 0.60902 C 0.01093 0.62222 0.0059 0.63541 0.00173 0.64861 C 0.00086 0.65162 0.00104 0.65509 0.0 0.65787 C -0.00174 0.66227 -0.00434 0.66643 -0.0066 0.67106 C -0.01077 0.6794 -0.01094 0.69861 -0.01164 0.70648 C -0.01112 0.725 -0.01077 0.74352 -0.0099 0.76203 C -0.00938 0.77245 -0.00695 0.77268 -0.0033 0.78217 C 0.0026 0.79768 0.00625 0.81666 0.01336 0.83125 C 0.01284 0.84305 0.01302 0.85509 0.01163 0.86643 C 0.01076 0.87338 0.00277 0.88078 0.0 0.88657 C -0.00539 0.90926 -0.01546 0.92731 -0.03004 0.93981 C -0.03542 0.96296 -0.02691 0.92893 -0.0349 0.95347 C -0.03837 0.96365 -0.03837 0.97477 -0.04323 0.98449 C -0.04896 1.03518 -0.03907 1.08819 -0.025 1.13541 C -0.02553 1.14004 -0.025 1.1449 -0.02657 1.14861 C -0.02744 1.15092 -0.0316 1.15115 -0.0316 1.15115 " pathEditMode="relative" ptsTypes="AAAAAAfffffffffffffffffffffffA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500"/>
                            </p:stCondLst>
                            <p:childTnLst>
                              <p:par>
                                <p:cTn id="9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217 0.01342 L 0.03663 0.04676 L 0.03663 0.0868 L 0.03333 0.13125 L 0.025 0.15972 L 0.00833 0.18865 C 0.00381 0.19629 -0.00365 0.20185 -0.00504 0.21088 C -0.00608 0.21852 -0.00469 0.2919 0.00677 0.30671 C 0.01059 0.32176 0.01215 0.33889 0.01666 0.35347 C 0.02066 0.36597 0.02638 0.37824 0.03003 0.39097 C 0.03454 0.40717 0.02847 0.39305 0.03506 0.40648 C 0.03854 0.43102 0.03906 0.45486 0.0401 0.48009 C 0.03854 0.50949 0.04027 0.56088 0.0217 0.58657 C 0.01996 0.59537 0.01979 0.60254 0.0151 0.60902 C 0.01093 0.62222 0.0059 0.63541 0.00173 0.64861 C 0.00086 0.65162 0.00104 0.65509 0.0 0.65787 C -0.00174 0.66227 -0.00434 0.66643 -0.0066 0.67106 C -0.01077 0.6794 -0.01094 0.69861 -0.01164 0.70648 C -0.01112 0.725 -0.01077 0.74352 -0.0099 0.76203 C -0.00938 0.77245 -0.00695 0.77268 -0.0033 0.78217 C 0.0026 0.79768 0.00625 0.81666 0.01336 0.83125 C 0.01284 0.84305 0.01302 0.85509 0.01163 0.86643 C 0.01076 0.87338 0.00277 0.88078 0.0 0.88657 C -0.00539 0.90926 -0.01546 0.92731 -0.03004 0.93981 C -0.03542 0.96296 -0.02691 0.92893 -0.0349 0.95347 C -0.03837 0.96365 -0.03837 0.97477 -0.04323 0.98449 C -0.04896 1.03518 -0.03907 1.08819 -0.025 1.13541 C -0.02553 1.14004 -0.025 1.1449 -0.02657 1.14861 C -0.02744 1.15092 -0.0316 1.15115 -0.0316 1.15115 " pathEditMode="relative" ptsTypes="AAAAAAfffffffffffffffffffffffA">
                                      <p:cBhvr>
                                        <p:cTn id="10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217 0.01342 L 0.03663 0.04676 L 0.03663 0.0868 L 0.03333 0.13125 L 0.025 0.15972 L 0.00833 0.18865 C 0.00381 0.19629 -0.00365 0.20185 -0.00504 0.21088 C -0.00608 0.21852 -0.00469 0.2919 0.00677 0.30671 C 0.01059 0.32176 0.01215 0.33889 0.01666 0.35347 C 0.02066 0.36597 0.02638 0.37824 0.03003 0.39097 C 0.03454 0.40717 0.02847 0.39305 0.03506 0.40648 C 0.03854 0.43102 0.03906 0.45486 0.0401 0.48009 C 0.03854 0.50949 0.04027 0.56088 0.0217 0.58657 C 0.01996 0.59537 0.01979 0.60254 0.0151 0.60902 C 0.01093 0.62222 0.0059 0.63541 0.00173 0.64861 C 0.00086 0.65162 0.00104 0.65509 0.0 0.65787 C -0.00174 0.66227 -0.00434 0.66643 -0.0066 0.67106 C -0.01077 0.6794 -0.01094 0.69861 -0.01164 0.70648 C -0.01112 0.725 -0.01077 0.74352 -0.0099 0.76203 C -0.00938 0.77245 -0.00695 0.77268 -0.0033 0.78217 C 0.0026 0.79768 0.00625 0.81666 0.01336 0.83125 C 0.01284 0.84305 0.01302 0.85509 0.01163 0.86643 C 0.01076 0.87338 0.00277 0.88078 0.0 0.88657 C -0.00539 0.90926 -0.01546 0.92731 -0.03004 0.93981 C -0.03542 0.96296 -0.02691 0.92893 -0.0349 0.95347 C -0.03837 0.96365 -0.03837 0.97477 -0.04323 0.98449 C -0.04896 1.03518 -0.03907 1.08819 -0.025 1.13541 C -0.02553 1.14004 -0.025 1.1449 -0.02657 1.14861 C -0.02744 1.15092 -0.0316 1.15115 -0.0316 1.15115 " pathEditMode="relative" ptsTypes="AAAAAAfffffffffffffffffffffffA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500"/>
                            </p:stCondLst>
                            <p:childTnLst>
                              <p:par>
                                <p:cTn id="1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000"/>
                            </p:stCondLst>
                            <p:childTnLst>
                              <p:par>
                                <p:cTn id="1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500"/>
                            </p:stCondLst>
                            <p:childTnLst>
                              <p:par>
                                <p:cTn id="14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500"/>
                            </p:stCondLst>
                            <p:childTnLst>
                              <p:par>
                                <p:cTn id="14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217 0.01342 L 0.03663 0.04676 L 0.03663 0.0868 L 0.03333 0.13125 L 0.025 0.15972 L 0.00833 0.18865 C 0.00381 0.19629 -0.00365 0.20185 -0.00504 0.21088 C -0.00608 0.21852 -0.00469 0.2919 0.00677 0.30671 C 0.01059 0.32176 0.01215 0.33889 0.01666 0.35347 C 0.02066 0.36597 0.02638 0.37824 0.03003 0.39097 C 0.03454 0.40717 0.02847 0.39305 0.03506 0.40648 C 0.03854 0.43102 0.03906 0.45486 0.0401 0.48009 C 0.03854 0.50949 0.04027 0.56088 0.0217 0.58657 C 0.01996 0.59537 0.01979 0.60254 0.0151 0.60902 C 0.01093 0.62222 0.0059 0.63541 0.00173 0.64861 C 0.00086 0.65162 0.00104 0.65509 0.0 0.65787 C -0.00174 0.66227 -0.00434 0.66643 -0.0066 0.67106 C -0.01077 0.6794 -0.01094 0.69861 -0.01164 0.70648 C -0.01112 0.725 -0.01077 0.74352 -0.0099 0.76203 C -0.00938 0.77245 -0.00695 0.77268 -0.0033 0.78217 C 0.0026 0.79768 0.00625 0.81666 0.01336 0.83125 C 0.01284 0.84305 0.01302 0.85509 0.01163 0.86643 C 0.01076 0.87338 0.00277 0.88078 0.0 0.88657 C -0.00539 0.90926 -0.01546 0.92731 -0.03004 0.93981 C -0.03542 0.96296 -0.02691 0.92893 -0.0349 0.95347 C -0.03837 0.96365 -0.03837 0.97477 -0.04323 0.98449 C -0.04896 1.03518 -0.03907 1.08819 -0.025 1.13541 C -0.02553 1.14004 -0.025 1.1449 -0.02657 1.14861 C -0.02744 1.15092 -0.0316 1.15115 -0.0316 1.15115 " pathEditMode="relative" ptsTypes="AAAAAAfffffffffffffffffffffffA">
                                      <p:cBhvr>
                                        <p:cTn id="1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"/>
                            </p:stCondLst>
                            <p:childTnLst>
                              <p:par>
                                <p:cTn id="1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"/>
                            </p:stCondLst>
                            <p:childTnLst>
                              <p:par>
                                <p:cTn id="1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000"/>
                            </p:stCondLst>
                            <p:childTnLst>
                              <p:par>
                                <p:cTn id="1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500"/>
                            </p:stCondLst>
                            <p:childTnLst>
                              <p:par>
                                <p:cTn id="16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0"/>
                            </p:stCondLst>
                            <p:childTnLst>
                              <p:par>
                                <p:cTn id="1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217 0.01342 L 0.03663 0.04676 L 0.03663 0.0868 L 0.03333 0.13125 L 0.025 0.15972 L 0.00833 0.18865 C 0.00381 0.19629 -0.00365 0.20185 -0.00504 0.21088 C -0.00608 0.21852 -0.00469 0.2919 0.00677 0.30671 C 0.01059 0.32176 0.01215 0.33889 0.01666 0.35347 C 0.02066 0.36597 0.02638 0.37824 0.03003 0.39097 C 0.03454 0.40717 0.02847 0.39305 0.03506 0.40648 C 0.03854 0.43102 0.03906 0.45486 0.0401 0.48009 C 0.03854 0.50949 0.04027 0.56088 0.0217 0.58657 C 0.01996 0.59537 0.01979 0.60254 0.0151 0.60902 C 0.01093 0.62222 0.0059 0.63541 0.00173 0.64861 C 0.00086 0.65162 0.00104 0.65509 0.0 0.65787 C -0.00174 0.66227 -0.00434 0.66643 -0.0066 0.67106 C -0.01077 0.6794 -0.01094 0.69861 -0.01164 0.70648 C -0.01112 0.725 -0.01077 0.74352 -0.0099 0.76203 C -0.00938 0.77245 -0.00695 0.77268 -0.0033 0.78217 C 0.0026 0.79768 0.00625 0.81666 0.01336 0.83125 C 0.01284 0.84305 0.01302 0.85509 0.01163 0.86643 C 0.01076 0.87338 0.00277 0.88078 0.0 0.88657 C -0.00539 0.90926 -0.01546 0.92731 -0.03004 0.93981 C -0.03542 0.96296 -0.02691 0.92893 -0.0349 0.95347 C -0.03837 0.96365 -0.03837 0.97477 -0.04323 0.98449 C -0.04896 1.03518 -0.03907 1.08819 -0.025 1.13541 C -0.02553 1.14004 -0.025 1.1449 -0.02657 1.14861 C -0.02744 1.15092 -0.0316 1.15115 -0.0316 1.15115 " pathEditMode="relative" ptsTypes="AAAAAAfffffffffffffffffffffffA">
                                      <p:cBhvr>
                                        <p:cTn id="1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500"/>
                            </p:stCondLst>
                            <p:childTnLst>
                              <p:par>
                                <p:cTn id="19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000"/>
                            </p:stCondLst>
                            <p:childTnLst>
                              <p:par>
                                <p:cTn id="19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500"/>
                            </p:stCondLst>
                            <p:childTnLst>
                              <p:par>
                                <p:cTn id="20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000"/>
                            </p:stCondLst>
                            <p:childTnLst>
                              <p:par>
                                <p:cTn id="20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643174" y="1000108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103 × 8         =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1714488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1400 : 100   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43174" y="5143512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640 + 360    =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28572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4200 ( Э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285728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600 × 7         =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86512" y="1000108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824 ( К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2357430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25 × 1000    =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57950" y="1714488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14 ( О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8" y="2357430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25000 ( Л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4500570"/>
            <a:ext cx="2071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210 ( И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4" y="4429132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840 : 4          =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43174" y="3143248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400: 4         =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0760" y="3071810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100 ( О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7950" y="3786190"/>
            <a:ext cx="2071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918 ( Г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72198" y="5143512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1000 ( Я )</a:t>
            </a:r>
            <a:endParaRPr lang="ru-RU" sz="40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43174" y="3786190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306 × 3         =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M:\презентация для т. тани\picture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643578"/>
            <a:ext cx="8429684" cy="1015663"/>
          </a:xfrm>
          <a:prstGeom prst="rect">
            <a:avLst/>
          </a:prstGeom>
          <a:solidFill>
            <a:srgbClr val="4F6228">
              <a:alpha val="83922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2013   год «Год  экологической культуры и  охраны   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окружающей   среды» в Содружестве Независимых Государств.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2013 год «Год охраны окружающей среды» в России 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" name="solovey-penie-ptic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71472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езентация для т. тани\anypics.ru-15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994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резентация для т. тани\look.com.ua-29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F:\презентация для т. тани\photo_small_1474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40" y="0"/>
            <a:ext cx="4500560" cy="3214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857620" y="571480"/>
            <a:ext cx="44694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5 = 150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2786058"/>
            <a:ext cx="23952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700: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2786058"/>
            <a:ext cx="17011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500570"/>
            <a:ext cx="44694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200 = 5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" name="Picture 6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357166"/>
            <a:ext cx="2928958" cy="26810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" name="Picture 6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285992"/>
            <a:ext cx="2928958" cy="26810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5" name="Picture 6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3850008"/>
            <a:ext cx="3286148" cy="30079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596" y="1643050"/>
            <a:ext cx="84799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Нахождение </a:t>
            </a:r>
            <a:r>
              <a:rPr lang="ru-RU" sz="4800" b="1" cap="none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неизвестного</a:t>
            </a:r>
            <a:r>
              <a:rPr lang="ru-RU" sz="4800" b="1" cap="none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 </a:t>
            </a:r>
          </a:p>
          <a:p>
            <a:pPr algn="ctr"/>
            <a:r>
              <a:rPr lang="ru-RU" sz="48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д</a:t>
            </a:r>
            <a:r>
              <a:rPr lang="ru-RU" sz="4800" b="1" cap="none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елимого и делителя</a:t>
            </a:r>
            <a:endParaRPr lang="ru-RU" sz="4800" b="1" cap="none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2714620"/>
          <a:ext cx="7000924" cy="200026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57388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делимое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81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69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250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700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делитель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9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6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5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80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частное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8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3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3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100</a:t>
                      </a:r>
                      <a:endParaRPr lang="ru-RU" sz="28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933C">
                        <a:alpha val="81961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71736" y="714356"/>
            <a:ext cx="55322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+ 85 = 100 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214554"/>
            <a:ext cx="51283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180 : а = 90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3643314"/>
            <a:ext cx="58208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: 9 = 120 : 2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240</Words>
  <Application>Microsoft Office PowerPoint</Application>
  <PresentationFormat>Экран (4:3)</PresentationFormat>
  <Paragraphs>113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Сёма</cp:lastModifiedBy>
  <cp:revision>70</cp:revision>
  <dcterms:modified xsi:type="dcterms:W3CDTF">2014-11-09T15:51:11Z</dcterms:modified>
</cp:coreProperties>
</file>