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65D7FF"/>
    <a:srgbClr val="FF9900"/>
    <a:srgbClr val="996633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40;&#1051;&#1068;&#1041;&#1048;&#1053;&#1040;\&#1040;&#1083;&#1100;&#1073;&#1080;&#1085;&#1072;\&#1073;&#1086;&#1094;&#1080;&#1077;&#1074;&#1072;\&#1055;&#1086;&#1076;&#1088;&#1086;&#1089;&#1090;&#1086;&#1082;\10%20&#1050;&#1051;&#1040;&#1057;&#1057;\george_michael_-_last_christmas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1.jpeg"/><Relationship Id="rId3" Type="http://schemas.openxmlformats.org/officeDocument/2006/relationships/image" Target="../media/image23.gif"/><Relationship Id="rId7" Type="http://schemas.openxmlformats.org/officeDocument/2006/relationships/image" Target="../media/image13.jpeg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8.jpeg"/><Relationship Id="rId11" Type="http://schemas.openxmlformats.org/officeDocument/2006/relationships/image" Target="../media/image26.png"/><Relationship Id="rId5" Type="http://schemas.openxmlformats.org/officeDocument/2006/relationships/image" Target="../media/image24.png"/><Relationship Id="rId15" Type="http://schemas.openxmlformats.org/officeDocument/2006/relationships/image" Target="../media/image22.jpeg"/><Relationship Id="rId10" Type="http://schemas.openxmlformats.org/officeDocument/2006/relationships/image" Target="../media/image18.jpeg"/><Relationship Id="rId4" Type="http://schemas.openxmlformats.org/officeDocument/2006/relationships/image" Target="../media/image10.jpeg"/><Relationship Id="rId9" Type="http://schemas.openxmlformats.org/officeDocument/2006/relationships/image" Target="../media/image9.jpeg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9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358246" cy="3046988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НОВЫМ ГОДОМ!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000636"/>
            <a:ext cx="8908785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ВАС ПРИВЕТСТВУЕТ 10 КЛАСС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george_michael_-_last_christma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43296" cy="4691063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В Новый год за окном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Тихо падает снег.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Пусть за Вашим столом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Будет радость и смех,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Пусть завидный успех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Ждет Вас в деле любом,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И войдет без помех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Счастье в светлый Ваш дом!</a:t>
            </a:r>
          </a:p>
          <a:p>
            <a:endParaRPr lang="ru-RU" sz="2400" dirty="0" smtClean="0"/>
          </a:p>
        </p:txBody>
      </p:sp>
    </p:spTree>
    <p:custDataLst>
      <p:tags r:id="rId1"/>
    </p:custData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 года…</a:t>
            </a:r>
            <a:endParaRPr lang="ru-RU" dirty="0"/>
          </a:p>
        </p:txBody>
      </p:sp>
      <p:pic>
        <p:nvPicPr>
          <p:cNvPr id="1026" name="Picture 2" descr="D:\10 класс\A59_01b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0"/>
            <a:ext cx="4038600" cy="32147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D:\10 класс\tiger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 bwMode="auto">
          <a:xfrm>
            <a:off x="4648200" y="2388146"/>
            <a:ext cx="4038600" cy="2950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green-life.ru/img/img_nov_elka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9917"/>
            <a:ext cx="3262318" cy="5018951"/>
          </a:xfrm>
          <a:prstGeom prst="rect">
            <a:avLst/>
          </a:prstGeom>
          <a:noFill/>
        </p:spPr>
      </p:pic>
      <p:pic>
        <p:nvPicPr>
          <p:cNvPr id="2054" name="Picture 6" descr="D:\10 класс\CAK723C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857364"/>
            <a:ext cx="142875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D:\10 класс\CA28E5Z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1571612"/>
            <a:ext cx="1133475" cy="1181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D:\10 класс\CAIX2DQ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4572008"/>
            <a:ext cx="1171575" cy="1171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D:\10 класс\CAAODBNU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318540">
            <a:off x="5513198" y="1024009"/>
            <a:ext cx="1428750" cy="1228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D:\10 класс\CA4G5IVC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505131">
            <a:off x="464724" y="3036499"/>
            <a:ext cx="1362075" cy="1362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1" name="Picture 13" descr="D:\10 класс\CAMT2FGF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1500174"/>
            <a:ext cx="1095375" cy="1162050"/>
          </a:xfrm>
          <a:prstGeom prst="rect">
            <a:avLst/>
          </a:prstGeom>
          <a:noFill/>
        </p:spPr>
      </p:pic>
      <p:pic>
        <p:nvPicPr>
          <p:cNvPr id="2063" name="Picture 15" descr="D:\10 класс\CAS5UV8D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28794" y="5886450"/>
            <a:ext cx="1162050" cy="971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4" name="Picture 16" descr="D:\10 класс\CA63WDW7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15272" y="3071810"/>
            <a:ext cx="1333500" cy="1333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5" name="Picture 17" descr="D:\10 класс\CA82FVFN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28662" y="4500570"/>
            <a:ext cx="1104900" cy="1104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7" name="Picture 19" descr="D:\10 класс\CA41Y3W5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00826" y="5429264"/>
            <a:ext cx="1066800" cy="1171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571472" y="1285860"/>
            <a:ext cx="133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Патисончик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572132" y="714356"/>
            <a:ext cx="76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Аслан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929586" y="4429132"/>
            <a:ext cx="855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Светик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929586" y="2786058"/>
            <a:ext cx="98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Заринка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000892" y="15001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Алан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000100" y="428625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Сабина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571604" y="5572140"/>
            <a:ext cx="107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Стекка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 rot="20647520">
            <a:off x="6892339" y="6379593"/>
            <a:ext cx="849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Раксик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 rot="19701971">
            <a:off x="2371082" y="1360373"/>
            <a:ext cx="111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Дзантиев 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57158" y="2928934"/>
            <a:ext cx="764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Белла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928794" y="214290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2000" dirty="0" smtClean="0">
                <a:solidFill>
                  <a:srgbClr val="FF0000"/>
                </a:solidFill>
              </a:rPr>
              <a:t>Хоровод </a:t>
            </a:r>
            <a:r>
              <a:rPr lang="ru-RU" sz="2000" dirty="0" smtClean="0">
                <a:solidFill>
                  <a:srgbClr val="FF0000"/>
                </a:solidFill>
              </a:rPr>
              <a:t>10 класса </a:t>
            </a:r>
            <a:r>
              <a:rPr lang="ru-RU" sz="2000" dirty="0" smtClean="0">
                <a:solidFill>
                  <a:srgbClr val="FF0000"/>
                </a:solidFill>
              </a:rPr>
              <a:t>у Новогодней ёлки!!!</a:t>
            </a:r>
            <a:endParaRPr lang="ru-RU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85" decel="100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385" decel="100000"/>
                                        <p:tgtEl>
                                          <p:spTgt spid="20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9" dur="385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1" dur="385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10 класс\new-year-fir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14554"/>
            <a:ext cx="2786082" cy="4214842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500306"/>
            <a:ext cx="12144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786578" y="4214818"/>
            <a:ext cx="128588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143116"/>
            <a:ext cx="1357322" cy="1714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214290"/>
            <a:ext cx="1571625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85720" y="285728"/>
            <a:ext cx="328614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Наблюдатели со стороны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D:\Мои рисунки\a_9332d14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4857760"/>
            <a:ext cx="114300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9286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Наш Новогодний стол!!!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0" name="Picture 4" descr="http://img1.liveinternet.ru/images/attach/c/0/37/590/37590154_IMG_054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43050"/>
            <a:ext cx="6357982" cy="4286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786050" y="6143644"/>
            <a:ext cx="2625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Завидуйте!!!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Picture 9" descr="D:\10 класс\CAAODBN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35453">
            <a:off x="5388659" y="670679"/>
            <a:ext cx="1050052" cy="1076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357694"/>
            <a:ext cx="785818" cy="1143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7" descr="D:\10 класс\CA28E5Z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2" y="2000240"/>
            <a:ext cx="1133475" cy="1181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5" descr="D:\10 класс\CAS5UV8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3286124"/>
            <a:ext cx="1162050" cy="971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928670"/>
            <a:ext cx="1000100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8" descr="D:\10 класс\CAIX2DQ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721145">
            <a:off x="7072330" y="5000636"/>
            <a:ext cx="1071570" cy="1071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86710" y="3500438"/>
            <a:ext cx="785818" cy="128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211564" flipH="1">
            <a:off x="6096647" y="5743296"/>
            <a:ext cx="823477" cy="98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3" descr="D:\10 класс\CAMT2FGF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20354008">
            <a:off x="1741306" y="1069105"/>
            <a:ext cx="924767" cy="723736"/>
          </a:xfrm>
          <a:prstGeom prst="rect">
            <a:avLst/>
          </a:prstGeom>
          <a:noFill/>
        </p:spPr>
      </p:pic>
      <p:pic>
        <p:nvPicPr>
          <p:cNvPr id="18" name="Picture 12" descr="D:\10 класс\CA4G5IVC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20505131">
            <a:off x="985011" y="5435084"/>
            <a:ext cx="1109445" cy="9943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950486" y="571480"/>
            <a:ext cx="90726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D:\Мои рисунки\a_9332d141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0034" y="2000240"/>
            <a:ext cx="951086" cy="92869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85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385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asik.ru/images/1561/sho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7949" y="0"/>
            <a:ext cx="9351949" cy="70009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714480" y="2928934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500958" y="4929198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643042" y="3929066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17" descr="D:\10 класс\CA82FVF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5072074"/>
            <a:ext cx="1104900" cy="1104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D:\10 класс\CAIX2DQ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4071942"/>
            <a:ext cx="1171575" cy="11001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Овал 8"/>
          <p:cNvSpPr/>
          <p:nvPr/>
        </p:nvSpPr>
        <p:spPr>
          <a:xfrm>
            <a:off x="7358082" y="1643050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00496" y="428604"/>
            <a:ext cx="490542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715272" y="5929330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286644" y="6215082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29520" y="6000768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00892" y="5929330"/>
            <a:ext cx="500066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66667E-6 C 0.00556 -0.0074 0.00868 -0.01643 0.01424 -0.02384 C 0.01684 -0.0324 0.02066 -0.0361 0.02379 -0.04444 C 0.03802 -0.08286 0.05347 -0.12476 0.08212 -0.14768 C 0.08507 -0.14999 0.08854 -0.15069 0.09167 -0.15254 C 0.12691 -0.17222 0.10816 -0.1655 0.1382 -0.17314 C 0.16806 -0.19722 0.20278 -0.20578 0.23698 -0.20972 C 0.4967 -0.20601 0.3908 -0.23101 0.4809 -0.19999 C 0.48507 -0.19652 0.48976 -0.19513 0.49393 -0.19212 C 0.50174 -0.18657 0.50833 -0.17893 0.51649 -0.17476 C 0.53316 -0.1574 0.54045 -0.1449 0.55122 -0.12083 C 0.56702 -0.08564 0.54653 -0.13472 0.56424 -0.0986 C 0.57518 -0.07638 0.5842 -0.053 0.59653 -0.03194 C 0.60174 -0.01411 0.60677 0.0044 0.61424 0.02061 C 0.61754 0.0382 0.61667 0.03357 0.62153 0.05556 C 0.62222 0.0588 0.62379 0.06505 0.62379 0.06505 C 0.62413 0.15718 0.57865 0.27616 0.62743 0.34121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C -0.00486 -0.02361 -0.01371 -0.04329 -0.02257 -0.06482 C -0.02465 -0.06991 -0.02621 -0.0757 -0.02847 -0.08079 C -0.03055 -0.08542 -0.0335 -0.08912 -0.03559 -0.09352 C -0.03871 -0.1007 -0.04114 -0.10833 -0.04392 -0.11574 C -0.04913 -0.12963 -0.0677 -0.13889 -0.07847 -0.14259 C -0.0901 -0.15301 -0.11597 -0.15718 -0.12968 -0.15857 C -0.19409 -0.15695 -0.2585 -0.15718 -0.32274 -0.15371 C -0.32725 -0.15347 -0.33125 -0.14931 -0.33559 -0.14746 C -0.34027 -0.1456 -0.34531 -0.14468 -0.35 -0.14259 C -0.36736 -0.13496 -0.3875 -0.12546 -0.40347 -0.1125 C -0.41527 -0.10301 -0.42378 -0.08704 -0.43211 -0.07269 C -0.44635 -0.04838 -0.45954 -0.02361 -0.47257 0.00185 C -0.49166 0.03935 -0.51093 0.07662 -0.52968 0.11458 C -0.53819 0.13171 -0.54687 0.15023 -0.5559 0.16667 C -0.55885 0.17199 -0.56319 0.17824 -0.56545 0.18426 C -0.56701 0.18819 -0.56718 0.19282 -0.56892 0.19676 C -0.57864 0.21967 -0.59184 0.24028 -0.60104 0.26366 C -0.60781 0.28032 -0.60208 0.27176 -0.60711 0.28912 C -0.61284 0.3081 -0.61927 0.32801 -0.62378 0.34792 C -0.62552 0.35532 -0.62621 0.36319 -0.62847 0.37014 C -0.63715 0.39606 -0.64635 0.41991 -0.65711 0.44467 C -0.66145 0.4544 -0.66319 0.46967 -0.66892 0.47778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66667E-6 C 0.00556 -0.0074 0.00868 -0.01643 0.01424 -0.02384 C 0.01684 -0.0324 0.02066 -0.0361 0.02379 -0.04444 C 0.03802 -0.08286 0.05347 -0.12476 0.08212 -0.14768 C 0.08507 -0.14999 0.08854 -0.15069 0.09167 -0.15254 C 0.12691 -0.17222 0.10816 -0.1655 0.1382 -0.17314 C 0.16806 -0.19722 0.20278 -0.20578 0.23698 -0.20972 C 0.4967 -0.20601 0.3908 -0.23101 0.4809 -0.19999 C 0.48507 -0.19652 0.48976 -0.19513 0.49393 -0.19212 C 0.50174 -0.18657 0.50833 -0.17893 0.51649 -0.17476 C 0.53316 -0.1574 0.54045 -0.1449 0.55122 -0.12083 C 0.56702 -0.08564 0.54653 -0.13472 0.56424 -0.0986 C 0.57518 -0.07638 0.5842 -0.053 0.59653 -0.03194 C 0.60174 -0.01411 0.60677 0.0044 0.61424 0.02061 C 0.61754 0.0382 0.61667 0.03357 0.62153 0.05556 C 0.62222 0.0588 0.62379 0.06505 0.62379 0.06505 C 0.62413 0.15718 0.57865 0.27616 0.62743 0.34121 " pathEditMode="relative" ptsTypes="ffffffffffffffff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66667E-6 C 0.00556 -0.0074 0.00868 -0.01643 0.01424 -0.02384 C 0.01684 -0.0324 0.02066 -0.0361 0.02379 -0.04444 C 0.03802 -0.08286 0.05347 -0.12476 0.08212 -0.14768 C 0.08507 -0.14999 0.08854 -0.15069 0.09167 -0.15254 C 0.12691 -0.17222 0.10816 -0.1655 0.1382 -0.17314 C 0.16806 -0.19722 0.20278 -0.20578 0.23698 -0.20972 C 0.4967 -0.20601 0.3908 -0.23101 0.4809 -0.19999 C 0.48507 -0.19652 0.48976 -0.19513 0.49393 -0.19212 C 0.50174 -0.18657 0.50833 -0.17893 0.51649 -0.17476 C 0.53316 -0.1574 0.54045 -0.1449 0.55122 -0.12083 C 0.56702 -0.08564 0.54653 -0.13472 0.56424 -0.0986 C 0.57518 -0.07638 0.5842 -0.053 0.59653 -0.03194 C 0.60174 -0.01411 0.60677 0.0044 0.61424 0.02061 C 0.61754 0.0382 0.61667 0.03357 0.62153 0.05556 C 0.62222 0.0588 0.62379 0.06505 0.62379 0.06505 C 0.62413 0.15718 0.57865 0.27616 0.62743 0.34121 " pathEditMode="relative" ptsTypes="ffffffffffffffff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66667E-6 C 0.00556 -0.0074 0.00868 -0.01643 0.01424 -0.02384 C 0.01684 -0.0324 0.02066 -0.0361 0.02379 -0.04444 C 0.03802 -0.08286 0.05347 -0.12476 0.08212 -0.14768 C 0.08507 -0.14999 0.08854 -0.15069 0.09167 -0.15254 C 0.12691 -0.17222 0.10816 -0.1655 0.1382 -0.17314 C 0.16806 -0.19722 0.20278 -0.20578 0.23698 -0.20972 C 0.4967 -0.20601 0.3908 -0.23101 0.4809 -0.19999 C 0.48507 -0.19652 0.48976 -0.19513 0.49393 -0.19212 C 0.50174 -0.18657 0.50833 -0.17893 0.51649 -0.17476 C 0.53316 -0.1574 0.54045 -0.1449 0.55122 -0.12083 C 0.56702 -0.08564 0.54653 -0.13472 0.56424 -0.0986 C 0.57518 -0.07638 0.5842 -0.053 0.59653 -0.03194 C 0.60174 -0.01411 0.60677 0.0044 0.61424 0.02061 C 0.61754 0.0382 0.61667 0.03357 0.62153 0.05556 C 0.62222 0.0588 0.62379 0.06505 0.62379 0.06505 C 0.62413 0.15718 0.57865 0.27616 0.62743 0.34121 " pathEditMode="relative" ptsTypes="ffffffffffffffffA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C -0.00486 -0.02361 -0.01371 -0.04329 -0.02257 -0.06482 C -0.02465 -0.06991 -0.02621 -0.0757 -0.02847 -0.08079 C -0.03055 -0.08542 -0.0335 -0.08912 -0.03559 -0.09352 C -0.03871 -0.1007 -0.04114 -0.10833 -0.04392 -0.11574 C -0.04913 -0.12963 -0.0677 -0.13889 -0.07847 -0.14259 C -0.0901 -0.15301 -0.11597 -0.15718 -0.12968 -0.15857 C -0.19409 -0.15695 -0.2585 -0.15718 -0.32274 -0.15371 C -0.32725 -0.15347 -0.33125 -0.14931 -0.33559 -0.14746 C -0.34027 -0.1456 -0.34531 -0.14468 -0.35 -0.14259 C -0.36736 -0.13496 -0.3875 -0.12546 -0.40347 -0.1125 C -0.41527 -0.10301 -0.42378 -0.08704 -0.43211 -0.07269 C -0.44635 -0.04838 -0.45954 -0.02361 -0.47257 0.00185 C -0.49166 0.03935 -0.51093 0.07662 -0.52968 0.11458 C -0.53819 0.13171 -0.54687 0.15023 -0.5559 0.16667 C -0.55885 0.17199 -0.56319 0.17824 -0.56545 0.18426 C -0.56701 0.18819 -0.56718 0.19282 -0.56892 0.19676 C -0.57864 0.21967 -0.59184 0.24028 -0.60104 0.26366 C -0.60781 0.28032 -0.60208 0.27176 -0.60711 0.28912 C -0.61284 0.3081 -0.61927 0.32801 -0.62378 0.34792 C -0.62552 0.35532 -0.62621 0.36319 -0.62847 0.37014 C -0.63715 0.39606 -0.64635 0.41991 -0.65711 0.44467 C -0.66145 0.4544 -0.66319 0.46967 -0.66892 0.47778 " pathEditMode="relative" ptsTypes="ffffffffffffffffffffffA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C -0.00486 -0.02361 -0.01371 -0.04329 -0.02257 -0.06482 C -0.02465 -0.06991 -0.02621 -0.0757 -0.02847 -0.08079 C -0.03055 -0.08542 -0.0335 -0.08912 -0.03559 -0.09352 C -0.03871 -0.1007 -0.04114 -0.10833 -0.04392 -0.11574 C -0.04913 -0.12963 -0.0677 -0.13889 -0.07847 -0.14259 C -0.0901 -0.15301 -0.11597 -0.15718 -0.12968 -0.15857 C -0.19409 -0.15695 -0.2585 -0.15718 -0.32274 -0.15371 C -0.32725 -0.15347 -0.33125 -0.14931 -0.33559 -0.14746 C -0.34027 -0.1456 -0.34531 -0.14468 -0.35 -0.14259 C -0.36736 -0.13496 -0.3875 -0.12546 -0.40347 -0.1125 C -0.41527 -0.10301 -0.42378 -0.08704 -0.43211 -0.07269 C -0.44635 -0.04838 -0.45954 -0.02361 -0.47257 0.00185 C -0.49166 0.03935 -0.51093 0.07662 -0.52968 0.11458 C -0.53819 0.13171 -0.54687 0.15023 -0.5559 0.16667 C -0.55885 0.17199 -0.56319 0.17824 -0.56545 0.18426 C -0.56701 0.18819 -0.56718 0.19282 -0.56892 0.19676 C -0.57864 0.21967 -0.59184 0.24028 -0.60104 0.26366 C -0.60781 0.28032 -0.60208 0.27176 -0.60711 0.28912 C -0.61284 0.3081 -0.61927 0.32801 -0.62378 0.34792 C -0.62552 0.35532 -0.62621 0.36319 -0.62847 0.37014 C -0.63715 0.39606 -0.64635 0.41991 -0.65711 0.44467 C -0.66145 0.4544 -0.66319 0.46967 -0.66892 0.47778 " pathEditMode="relative" ptsTypes="ffffffffffffffffffffffA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C -0.00486 -0.02361 -0.01371 -0.04329 -0.02257 -0.06482 C -0.02465 -0.06991 -0.02621 -0.0757 -0.02847 -0.08079 C -0.03055 -0.08542 -0.0335 -0.08912 -0.03559 -0.09352 C -0.03871 -0.1007 -0.04114 -0.10833 -0.04392 -0.11574 C -0.04913 -0.12963 -0.0677 -0.13889 -0.07847 -0.14259 C -0.0901 -0.15301 -0.11597 -0.15718 -0.12968 -0.15857 C -0.19409 -0.15695 -0.2585 -0.15718 -0.32274 -0.15371 C -0.32725 -0.15347 -0.33125 -0.14931 -0.33559 -0.14746 C -0.34027 -0.1456 -0.34531 -0.14468 -0.35 -0.14259 C -0.36736 -0.13496 -0.3875 -0.12546 -0.40347 -0.1125 C -0.41527 -0.10301 -0.42378 -0.08704 -0.43211 -0.07269 C -0.44635 -0.04838 -0.45954 -0.02361 -0.47257 0.00185 C -0.49166 0.03935 -0.51093 0.07662 -0.52968 0.11458 C -0.53819 0.13171 -0.54687 0.15023 -0.5559 0.16667 C -0.55885 0.17199 -0.56319 0.17824 -0.56545 0.18426 C -0.56701 0.18819 -0.56718 0.19282 -0.56892 0.19676 C -0.57864 0.21967 -0.59184 0.24028 -0.60104 0.26366 C -0.60781 0.28032 -0.60208 0.27176 -0.60711 0.28912 C -0.61284 0.3081 -0.61927 0.32801 -0.62378 0.34792 C -0.62552 0.35532 -0.62621 0.36319 -0.62847 0.37014 C -0.63715 0.39606 -0.64635 0.41991 -0.65711 0.44467 C -0.66145 0.4544 -0.66319 0.46967 -0.66892 0.47778 " pathEditMode="relative" ptsTypes="ffffffffffffffffffffffA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C -0.00486 -0.02361 -0.01371 -0.04329 -0.02257 -0.06482 C -0.02465 -0.06991 -0.02621 -0.0757 -0.02847 -0.08079 C -0.03055 -0.08542 -0.0335 -0.08912 -0.03559 -0.09352 C -0.03871 -0.1007 -0.04114 -0.10833 -0.04392 -0.11574 C -0.04913 -0.12963 -0.0677 -0.13889 -0.07847 -0.14259 C -0.0901 -0.15301 -0.11597 -0.15718 -0.12968 -0.15857 C -0.19409 -0.15695 -0.2585 -0.15718 -0.32274 -0.15371 C -0.32725 -0.15347 -0.33125 -0.14931 -0.33559 -0.14746 C -0.34027 -0.1456 -0.34531 -0.14468 -0.35 -0.14259 C -0.36736 -0.13496 -0.3875 -0.12546 -0.40347 -0.1125 C -0.41527 -0.10301 -0.42378 -0.08704 -0.43211 -0.07269 C -0.44635 -0.04838 -0.45954 -0.02361 -0.47257 0.00185 C -0.49166 0.03935 -0.51093 0.07662 -0.52968 0.11458 C -0.53819 0.13171 -0.54687 0.15023 -0.5559 0.16667 C -0.55885 0.17199 -0.56319 0.17824 -0.56545 0.18426 C -0.56701 0.18819 -0.56718 0.19282 -0.56892 0.19676 C -0.57864 0.21967 -0.59184 0.24028 -0.60104 0.26366 C -0.60781 0.28032 -0.60208 0.27176 -0.60711 0.28912 C -0.61284 0.3081 -0.61927 0.32801 -0.62378 0.34792 C -0.62552 0.35532 -0.62621 0.36319 -0.62847 0.37014 C -0.63715 0.39606 -0.64635 0.41991 -0.65711 0.44467 C -0.66145 0.4544 -0.66319 0.46967 -0.66892 0.47778 " pathEditMode="relative" ptsTypes="ffffffffffffffffffffffA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56.radikal.ru/i154/0812/3f/d704a964c8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18223"/>
            <a:ext cx="9358346" cy="7476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show-music.ru/photos/fire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8" cy="6850796"/>
          </a:xfrm>
          <a:prstGeom prst="rect">
            <a:avLst/>
          </a:prstGeom>
          <a:noFill/>
        </p:spPr>
      </p:pic>
      <p:pic>
        <p:nvPicPr>
          <p:cNvPr id="18436" name="Picture 4" descr="http://stat9.privet.ru/lr/2afaf87e0ac10547f664edc9b708b9b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05515">
            <a:off x="116863" y="3799895"/>
            <a:ext cx="4000528" cy="29948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 rot="21105059">
            <a:off x="0" y="1142984"/>
            <a:ext cx="89909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Новым тигровым Годом 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img1.liveinternet.ru/images/attach/c/1/50/694/50694106_Image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1928802"/>
            <a:ext cx="2170620" cy="2452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|3.6|3.9|3.4|4.5|3.9|3.9|4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|2.1|2.7|2.8|2.9|2.6|2.4|2.1|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2|2.6|3.4|2.7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|2.4|2.3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358</TotalTime>
  <Words>81</Words>
  <PresentationFormat>Экран (4:3)</PresentationFormat>
  <Paragraphs>28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Символ года…</vt:lpstr>
      <vt:lpstr>Слайд 4</vt:lpstr>
      <vt:lpstr>Слайд 5</vt:lpstr>
      <vt:lpstr>Наш Новогодний стол!!!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10класса…</dc:title>
  <cp:lastModifiedBy>Цалык</cp:lastModifiedBy>
  <cp:revision>46</cp:revision>
  <dcterms:modified xsi:type="dcterms:W3CDTF">2012-03-01T12:44:53Z</dcterms:modified>
</cp:coreProperties>
</file>