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8831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157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011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5239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8030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294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0229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1767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644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2245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467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714488"/>
            <a:ext cx="6858000" cy="23876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Arial Black" pitchFamily="34" charset="0"/>
              </a:rPr>
              <a:t>Памятники архитектуры</a:t>
            </a:r>
            <a:endParaRPr lang="ru-RU" sz="5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>
          <a:xfrm>
            <a:off x="4429124" y="1785926"/>
            <a:ext cx="4229102" cy="69058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Любые здания можно построить, используя  геометрические формы 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000100" y="4643446"/>
            <a:ext cx="1000132" cy="135732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000364" y="4643446"/>
            <a:ext cx="1000132" cy="135732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857224" y="5929330"/>
            <a:ext cx="3286148" cy="41433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с двумя скругленными соседними углами 32"/>
          <p:cNvSpPr/>
          <p:nvPr/>
        </p:nvSpPr>
        <p:spPr>
          <a:xfrm>
            <a:off x="3286116" y="4786322"/>
            <a:ext cx="428628" cy="1214446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1571604" y="3357562"/>
            <a:ext cx="1928826" cy="12715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785786" y="3929066"/>
            <a:ext cx="3429024" cy="714380"/>
          </a:xfrm>
          <a:prstGeom prst="triangle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Трапеция 35"/>
          <p:cNvSpPr/>
          <p:nvPr/>
        </p:nvSpPr>
        <p:spPr>
          <a:xfrm>
            <a:off x="1428728" y="2500306"/>
            <a:ext cx="2200284" cy="858962"/>
          </a:xfrm>
          <a:prstGeom prst="trapezoid">
            <a:avLst>
              <a:gd name="adj" fmla="val 72796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с двумя скругленными соседними углами 36"/>
          <p:cNvSpPr/>
          <p:nvPr/>
        </p:nvSpPr>
        <p:spPr>
          <a:xfrm>
            <a:off x="1285852" y="4786322"/>
            <a:ext cx="419104" cy="1223970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2000232" y="4643446"/>
            <a:ext cx="1000132" cy="13430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с двумя скругленными соседними углами 39"/>
          <p:cNvSpPr/>
          <p:nvPr/>
        </p:nvSpPr>
        <p:spPr>
          <a:xfrm>
            <a:off x="2143108" y="4714884"/>
            <a:ext cx="714380" cy="164307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Хорда 31"/>
          <p:cNvSpPr/>
          <p:nvPr/>
        </p:nvSpPr>
        <p:spPr>
          <a:xfrm rot="5400000">
            <a:off x="2035951" y="4179099"/>
            <a:ext cx="928694" cy="857256"/>
          </a:xfrm>
          <a:prstGeom prst="chord">
            <a:avLst>
              <a:gd name="adj1" fmla="val 5348459"/>
              <a:gd name="adj2" fmla="val 16200000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Хорда 40"/>
          <p:cNvSpPr/>
          <p:nvPr/>
        </p:nvSpPr>
        <p:spPr>
          <a:xfrm rot="5400000">
            <a:off x="1964513" y="2821777"/>
            <a:ext cx="1143008" cy="1071570"/>
          </a:xfrm>
          <a:prstGeom prst="chord">
            <a:avLst>
              <a:gd name="adj1" fmla="val 5528016"/>
              <a:gd name="adj2" fmla="val 16017391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с двумя скругленными соседними углами 41"/>
          <p:cNvSpPr/>
          <p:nvPr/>
        </p:nvSpPr>
        <p:spPr>
          <a:xfrm>
            <a:off x="1714480" y="3429000"/>
            <a:ext cx="285752" cy="428628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с двумя скругленными соседними углами 43"/>
          <p:cNvSpPr/>
          <p:nvPr/>
        </p:nvSpPr>
        <p:spPr>
          <a:xfrm>
            <a:off x="3071802" y="3429000"/>
            <a:ext cx="285752" cy="428628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с двумя скругленными соседними углами 45"/>
          <p:cNvSpPr/>
          <p:nvPr/>
        </p:nvSpPr>
        <p:spPr>
          <a:xfrm>
            <a:off x="2143108" y="3429000"/>
            <a:ext cx="285752" cy="428628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с двумя скругленными соседними углами 46"/>
          <p:cNvSpPr/>
          <p:nvPr/>
        </p:nvSpPr>
        <p:spPr>
          <a:xfrm>
            <a:off x="2643174" y="3429000"/>
            <a:ext cx="285752" cy="428628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2071670" y="1928802"/>
            <a:ext cx="928694" cy="57150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Равнобедренный треугольник 49"/>
          <p:cNvSpPr/>
          <p:nvPr/>
        </p:nvSpPr>
        <p:spPr>
          <a:xfrm>
            <a:off x="2000232" y="1214422"/>
            <a:ext cx="1071570" cy="714380"/>
          </a:xfrm>
          <a:prstGeom prst="triangl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с двумя скругленными соседними углами 50"/>
          <p:cNvSpPr/>
          <p:nvPr/>
        </p:nvSpPr>
        <p:spPr>
          <a:xfrm>
            <a:off x="2428860" y="2000240"/>
            <a:ext cx="214314" cy="428628"/>
          </a:xfrm>
          <a:prstGeom prst="round2SameRect">
            <a:avLst>
              <a:gd name="adj1" fmla="val 5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Волна 52"/>
          <p:cNvSpPr/>
          <p:nvPr/>
        </p:nvSpPr>
        <p:spPr>
          <a:xfrm>
            <a:off x="2500298" y="928670"/>
            <a:ext cx="357190" cy="35719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000"/>
                            </p:stCondLst>
                            <p:childTnLst>
                              <p:par>
                                <p:cTn id="6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3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4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3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8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9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3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3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3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4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3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3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8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9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34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3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4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3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4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8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9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3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5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3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4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3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5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8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9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6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3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4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3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6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8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9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3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7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3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4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3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7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8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9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3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8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3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4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3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8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8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9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9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3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4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34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9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8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9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3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20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3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4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3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20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8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9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3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2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3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4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3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2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8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9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33" grpId="0" animBg="1"/>
      <p:bldP spid="33" grpId="1" animBg="1"/>
      <p:bldP spid="34" grpId="0" animBg="1"/>
      <p:bldP spid="34" grpId="1" animBg="1"/>
      <p:bldP spid="30" grpId="0" animBg="1"/>
      <p:bldP spid="30" grpId="1" animBg="1"/>
      <p:bldP spid="36" grpId="0" animBg="1"/>
      <p:bldP spid="36" grpId="2" animBg="1"/>
      <p:bldP spid="37" grpId="0" animBg="1"/>
      <p:bldP spid="37" grpId="1" animBg="1"/>
      <p:bldP spid="39" grpId="0" animBg="1"/>
      <p:bldP spid="39" grpId="1" animBg="1"/>
      <p:bldP spid="40" grpId="0" animBg="1"/>
      <p:bldP spid="40" grpId="1" animBg="1"/>
      <p:bldP spid="32" grpId="0" animBg="1"/>
      <p:bldP spid="32" grpId="1" animBg="1"/>
      <p:bldP spid="41" grpId="0" animBg="1"/>
      <p:bldP spid="41" grpId="1" animBg="1"/>
      <p:bldP spid="42" grpId="0" animBg="1"/>
      <p:bldP spid="42" grpId="1" animBg="1"/>
      <p:bldP spid="44" grpId="0" animBg="1"/>
      <p:bldP spid="44" grpId="1" animBg="1"/>
      <p:bldP spid="46" grpId="0" animBg="1"/>
      <p:bldP spid="46" grpId="1" animBg="1"/>
      <p:bldP spid="47" grpId="0" animBg="1"/>
      <p:bldP spid="47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3" grpId="0" animBg="1"/>
      <p:bldP spid="5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357166"/>
            <a:ext cx="4286280" cy="3492502"/>
          </a:xfrm>
        </p:spPr>
        <p:txBody>
          <a:bodyPr>
            <a:normAutofit/>
          </a:bodyPr>
          <a:lstStyle/>
          <a:p>
            <a:r>
              <a:rPr lang="ru-RU" sz="3000" dirty="0" smtClean="0"/>
              <a:t>Любые здания можно построить, используя  геометрические формы </a:t>
            </a:r>
            <a:endParaRPr lang="ru-RU" sz="3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4857760"/>
            <a:ext cx="857256" cy="14144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3929066"/>
            <a:ext cx="1071570" cy="2343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28926" y="4857760"/>
            <a:ext cx="842962" cy="14144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3214686"/>
            <a:ext cx="785818" cy="16287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3214686"/>
            <a:ext cx="785818" cy="16287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928662" y="1285860"/>
            <a:ext cx="1060704" cy="1928826"/>
          </a:xfrm>
          <a:prstGeom prst="triangle">
            <a:avLst>
              <a:gd name="adj" fmla="val 4824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786050" y="1285860"/>
            <a:ext cx="1060704" cy="1928826"/>
          </a:xfrm>
          <a:prstGeom prst="triangle">
            <a:avLst>
              <a:gd name="adj" fmla="val 4824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1714480" y="3214686"/>
            <a:ext cx="1357322" cy="714380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ятиугольник 11"/>
          <p:cNvSpPr/>
          <p:nvPr/>
        </p:nvSpPr>
        <p:spPr>
          <a:xfrm rot="16200000">
            <a:off x="2742614" y="3758188"/>
            <a:ext cx="1143008" cy="484632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ятиугольник 12"/>
          <p:cNvSpPr/>
          <p:nvPr/>
        </p:nvSpPr>
        <p:spPr>
          <a:xfrm rot="16200000">
            <a:off x="885226" y="3758188"/>
            <a:ext cx="1143008" cy="484632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ятиугольник 14"/>
          <p:cNvSpPr/>
          <p:nvPr/>
        </p:nvSpPr>
        <p:spPr>
          <a:xfrm rot="16200000">
            <a:off x="885226" y="5258386"/>
            <a:ext cx="1143008" cy="484632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ятиугольник 15"/>
          <p:cNvSpPr/>
          <p:nvPr/>
        </p:nvSpPr>
        <p:spPr>
          <a:xfrm rot="16200000">
            <a:off x="2742614" y="5258386"/>
            <a:ext cx="1143008" cy="484632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ятиугольник 16"/>
          <p:cNvSpPr/>
          <p:nvPr/>
        </p:nvSpPr>
        <p:spPr>
          <a:xfrm rot="16200000">
            <a:off x="1571604" y="5072074"/>
            <a:ext cx="1643074" cy="785818"/>
          </a:xfrm>
          <a:prstGeom prst="homePlat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214546" y="4071942"/>
            <a:ext cx="428628" cy="42862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ятиугольник 18"/>
          <p:cNvSpPr/>
          <p:nvPr/>
        </p:nvSpPr>
        <p:spPr>
          <a:xfrm rot="16200000">
            <a:off x="1742482" y="5401262"/>
            <a:ext cx="1285884" cy="484632"/>
          </a:xfrm>
          <a:prstGeom prst="homePlat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ile:Basil-cathedral-morn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00042"/>
            <a:ext cx="3571875" cy="5715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29124" y="1857364"/>
            <a:ext cx="4286280" cy="71438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Храм Василия Блаженного</a:t>
            </a:r>
            <a:br>
              <a:rPr lang="ru-RU" b="1" dirty="0" smtClean="0"/>
            </a:br>
            <a:r>
              <a:rPr lang="ru-RU" b="1" dirty="0" smtClean="0"/>
              <a:t>(Покровский собор)</a:t>
            </a:r>
            <a:br>
              <a:rPr lang="ru-RU" b="1" dirty="0" smtClean="0"/>
            </a:br>
            <a:r>
              <a:rPr lang="ru-RU" b="1" dirty="0" err="1" smtClean="0"/>
              <a:t>Барма</a:t>
            </a:r>
            <a:r>
              <a:rPr lang="ru-RU" b="1" dirty="0" smtClean="0"/>
              <a:t>, Постник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le:Bogolubovo Pokrova 11 10 2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71480"/>
            <a:ext cx="4286250" cy="5715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214942" y="1428736"/>
            <a:ext cx="296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Церковь </a:t>
            </a:r>
          </a:p>
          <a:p>
            <a:r>
              <a:rPr lang="ru-RU" sz="2400" b="1" dirty="0" smtClean="0">
                <a:latin typeface="+mj-lt"/>
              </a:rPr>
              <a:t>Покрова на Нерли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ile:Admiralty saint perebu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71480"/>
            <a:ext cx="6503322" cy="47149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5286388"/>
            <a:ext cx="7045968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Здание Адмиралтейства в Санкт-Петербурге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le:Pashkov dom ug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428604"/>
            <a:ext cx="6357982" cy="483303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71670" y="5429264"/>
            <a:ext cx="50144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В. Баженов. Дом Пашкова в Москве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айл:Moskau U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85860"/>
            <a:ext cx="5661610" cy="492922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643570" y="714356"/>
            <a:ext cx="302396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Главное здание МГУ</a:t>
            </a:r>
          </a:p>
          <a:p>
            <a:pPr algn="r"/>
            <a:r>
              <a:rPr lang="ru-RU" sz="2400" b="1" dirty="0" smtClean="0"/>
              <a:t>Л.Руднев,</a:t>
            </a:r>
          </a:p>
          <a:p>
            <a:pPr algn="r"/>
            <a:r>
              <a:rPr lang="ru-RU" sz="2400" b="1" dirty="0" err="1" smtClean="0"/>
              <a:t>С.Чернышов</a:t>
            </a:r>
            <a:r>
              <a:rPr lang="ru-RU" sz="2400" b="1" dirty="0" smtClean="0"/>
              <a:t>,</a:t>
            </a:r>
          </a:p>
          <a:p>
            <a:pPr algn="r"/>
            <a:r>
              <a:rPr lang="ru-RU" sz="2400" b="1" dirty="0" smtClean="0"/>
              <a:t>П.Абросимов,</a:t>
            </a:r>
          </a:p>
          <a:p>
            <a:pPr algn="r"/>
            <a:r>
              <a:rPr lang="ru-RU" sz="2400" b="1" dirty="0" smtClean="0"/>
              <a:t>А.Хряков</a:t>
            </a:r>
            <a:endParaRPr lang="ru-RU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mallbay.ru/images6/h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85860"/>
            <a:ext cx="4929222" cy="448111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14910" y="2428868"/>
            <a:ext cx="3929090" cy="904895"/>
          </a:xfrm>
        </p:spPr>
        <p:txBody>
          <a:bodyPr>
            <a:noAutofit/>
          </a:bodyPr>
          <a:lstStyle/>
          <a:p>
            <a:r>
              <a:rPr lang="ru-RU" sz="2400" dirty="0" smtClean="0"/>
              <a:t>Архитектурный комплекс. Кижи. Карелия.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1357290" y="2000240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3286124"/>
            <a:ext cx="914400" cy="148590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1643042" y="5000636"/>
            <a:ext cx="642942" cy="114300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соседними углами 5"/>
          <p:cNvSpPr/>
          <p:nvPr/>
        </p:nvSpPr>
        <p:spPr>
          <a:xfrm>
            <a:off x="2643174" y="5429264"/>
            <a:ext cx="285752" cy="70008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286116" y="785794"/>
            <a:ext cx="1060704" cy="2286016"/>
          </a:xfrm>
          <a:prstGeom prst="triangl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86314" y="2428868"/>
            <a:ext cx="914400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00760" y="2357430"/>
            <a:ext cx="1928826" cy="91440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6286512" y="500042"/>
            <a:ext cx="500066" cy="1500198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43306" y="4143380"/>
            <a:ext cx="557210" cy="5715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4643438" y="1500174"/>
            <a:ext cx="1071570" cy="428628"/>
          </a:xfrm>
          <a:prstGeom prst="triangl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Хорда 12"/>
          <p:cNvSpPr/>
          <p:nvPr/>
        </p:nvSpPr>
        <p:spPr>
          <a:xfrm rot="6570631">
            <a:off x="5599514" y="3803995"/>
            <a:ext cx="1404572" cy="1505299"/>
          </a:xfrm>
          <a:prstGeom prst="chord">
            <a:avLst>
              <a:gd name="adj1" fmla="val 4080715"/>
              <a:gd name="adj2" fmla="val 15222089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28794" y="3500438"/>
            <a:ext cx="207170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4429132"/>
            <a:ext cx="914400" cy="9144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535782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868" y="4429132"/>
            <a:ext cx="914400" cy="9144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71868" y="535782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4429132"/>
            <a:ext cx="1214446" cy="18573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00298" y="2571744"/>
            <a:ext cx="914400" cy="9144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Хорда 10"/>
          <p:cNvSpPr/>
          <p:nvPr/>
        </p:nvSpPr>
        <p:spPr>
          <a:xfrm rot="5400000">
            <a:off x="2383053" y="2260361"/>
            <a:ext cx="1133575" cy="899086"/>
          </a:xfrm>
          <a:prstGeom prst="chord">
            <a:avLst>
              <a:gd name="adj1" fmla="val 6265366"/>
              <a:gd name="adj2" fmla="val 15226117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1785926"/>
            <a:ext cx="428628" cy="42862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2714612" y="500042"/>
            <a:ext cx="428628" cy="128586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соседними углами 14"/>
          <p:cNvSpPr/>
          <p:nvPr/>
        </p:nvSpPr>
        <p:spPr>
          <a:xfrm>
            <a:off x="2643174" y="5143512"/>
            <a:ext cx="642942" cy="114300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Хорда 15"/>
          <p:cNvSpPr/>
          <p:nvPr/>
        </p:nvSpPr>
        <p:spPr>
          <a:xfrm rot="5400000">
            <a:off x="2383053" y="4117749"/>
            <a:ext cx="1133575" cy="899086"/>
          </a:xfrm>
          <a:prstGeom prst="chord">
            <a:avLst>
              <a:gd name="adj1" fmla="val 6265366"/>
              <a:gd name="adj2" fmla="val 1522611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с двумя скругленными соседними углами 18"/>
          <p:cNvSpPr/>
          <p:nvPr/>
        </p:nvSpPr>
        <p:spPr>
          <a:xfrm>
            <a:off x="2786050" y="5572140"/>
            <a:ext cx="357190" cy="70008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1500166" y="3143248"/>
            <a:ext cx="428628" cy="128586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4000496" y="3143248"/>
            <a:ext cx="428628" cy="128586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с двумя скругленными соседними углами 21"/>
          <p:cNvSpPr/>
          <p:nvPr/>
        </p:nvSpPr>
        <p:spPr>
          <a:xfrm>
            <a:off x="1785918" y="4643446"/>
            <a:ext cx="285752" cy="70008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с двумя скругленными соседними углами 22"/>
          <p:cNvSpPr/>
          <p:nvPr/>
        </p:nvSpPr>
        <p:spPr>
          <a:xfrm>
            <a:off x="3857620" y="4643446"/>
            <a:ext cx="285752" cy="70008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аголовок 23"/>
          <p:cNvSpPr>
            <a:spLocks noGrp="1"/>
          </p:cNvSpPr>
          <p:nvPr>
            <p:ph type="title"/>
          </p:nvPr>
        </p:nvSpPr>
        <p:spPr>
          <a:xfrm>
            <a:off x="4429124" y="1785926"/>
            <a:ext cx="4229102" cy="69058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Любые здания можно построить, используя  геометрические формы </a:t>
            </a:r>
            <a:endParaRPr lang="ru-RU" dirty="0"/>
          </a:p>
        </p:txBody>
      </p:sp>
      <p:sp>
        <p:nvSpPr>
          <p:cNvPr id="25" name="Прямоугольник с двумя скругленными соседними углами 24"/>
          <p:cNvSpPr/>
          <p:nvPr/>
        </p:nvSpPr>
        <p:spPr>
          <a:xfrm>
            <a:off x="2786050" y="2786058"/>
            <a:ext cx="357190" cy="70008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500"/>
                            </p:stCondLst>
                            <p:childTnLst>
                              <p:par>
                                <p:cTn id="8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5" grpId="0" animBg="1"/>
      <p:bldP spid="25" grpId="2" animBg="1"/>
    </p:bldLst>
  </p:timing>
</p:sld>
</file>

<file path=ppt/theme/theme1.xml><?xml version="1.0" encoding="utf-8"?>
<a:theme xmlns:a="http://schemas.openxmlformats.org/drawingml/2006/main" name="000047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000047</Template>
  <TotalTime>377</TotalTime>
  <Words>62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000047</vt:lpstr>
      <vt:lpstr>Памятники архитектуры</vt:lpstr>
      <vt:lpstr>Храм Василия Блаженного (Покровский собор) Барма, Постник</vt:lpstr>
      <vt:lpstr>Слайд 3</vt:lpstr>
      <vt:lpstr>Слайд 4</vt:lpstr>
      <vt:lpstr>Слайд 5</vt:lpstr>
      <vt:lpstr>Слайд 6</vt:lpstr>
      <vt:lpstr>Архитектурный комплекс. Кижи. Карелия.</vt:lpstr>
      <vt:lpstr>Слайд 8</vt:lpstr>
      <vt:lpstr>Любые здания можно построить, используя  геометрические формы </vt:lpstr>
      <vt:lpstr>Любые здания можно построить, используя  геометрические формы </vt:lpstr>
      <vt:lpstr>Любые здания можно построить, используя  геометрические формы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Памятники архитектуры</dc:title>
  <dc:subject>Изобразительное искусство. по программе Неменского</dc:subject>
  <dc:creator>Миткалева Ирина</dc:creator>
  <cp:lastModifiedBy>DNA7 X64</cp:lastModifiedBy>
  <cp:revision>41</cp:revision>
  <dcterms:created xsi:type="dcterms:W3CDTF">2013-11-26T06:10:14Z</dcterms:created>
  <dcterms:modified xsi:type="dcterms:W3CDTF">2014-11-09T08:24:42Z</dcterms:modified>
</cp:coreProperties>
</file>