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9" r:id="rId3"/>
    <p:sldId id="257" r:id="rId4"/>
    <p:sldId id="258" r:id="rId5"/>
    <p:sldId id="260" r:id="rId6"/>
    <p:sldId id="266" r:id="rId7"/>
    <p:sldId id="268" r:id="rId8"/>
    <p:sldId id="271" r:id="rId9"/>
    <p:sldId id="263" r:id="rId10"/>
    <p:sldId id="273" r:id="rId11"/>
    <p:sldId id="264" r:id="rId12"/>
    <p:sldId id="265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99"/>
    <a:srgbClr val="A50021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C6B0E-D2B1-4AA5-A67B-2EF6CF9A8048}" type="doc">
      <dgm:prSet loTypeId="urn:microsoft.com/office/officeart/2005/8/layout/hierarchy3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036DDA0-C944-4677-BDC3-C9817449CEFE}">
      <dgm:prSet phldrT="[Текст]"/>
      <dgm:spPr/>
      <dgm:t>
        <a:bodyPr/>
        <a:lstStyle/>
        <a:p>
          <a:r>
            <a:rPr lang="ru-RU" dirty="0" smtClean="0"/>
            <a:t>Для мужчин</a:t>
          </a:r>
          <a:endParaRPr lang="ru-RU" dirty="0"/>
        </a:p>
      </dgm:t>
    </dgm:pt>
    <dgm:pt modelId="{D150072C-969D-41DD-ADF4-166E33121CED}" type="parTrans" cxnId="{19DDDABE-7011-4C52-9E6F-C93E7CD41AE7}">
      <dgm:prSet/>
      <dgm:spPr/>
      <dgm:t>
        <a:bodyPr/>
        <a:lstStyle/>
        <a:p>
          <a:endParaRPr lang="ru-RU"/>
        </a:p>
      </dgm:t>
    </dgm:pt>
    <dgm:pt modelId="{C93B7C7E-81D5-448F-891B-AEFF0DEC19B1}" type="sibTrans" cxnId="{19DDDABE-7011-4C52-9E6F-C93E7CD41AE7}">
      <dgm:prSet/>
      <dgm:spPr/>
      <dgm:t>
        <a:bodyPr/>
        <a:lstStyle/>
        <a:p>
          <a:endParaRPr lang="ru-RU"/>
        </a:p>
      </dgm:t>
    </dgm:pt>
    <dgm:pt modelId="{797A5A3B-855E-4139-9992-A3F487B438FB}">
      <dgm:prSet phldrT="[Текст]"/>
      <dgm:spPr/>
      <dgm:t>
        <a:bodyPr/>
        <a:lstStyle/>
        <a:p>
          <a:r>
            <a:rPr lang="ru-RU" dirty="0" smtClean="0"/>
            <a:t>Для женщин</a:t>
          </a:r>
          <a:endParaRPr lang="ru-RU" dirty="0"/>
        </a:p>
      </dgm:t>
    </dgm:pt>
    <dgm:pt modelId="{2C418F8B-3038-4F20-B4C2-8EC6C72344C2}" type="parTrans" cxnId="{65B6C863-B38C-4188-A701-9457049E3BA7}">
      <dgm:prSet/>
      <dgm:spPr/>
      <dgm:t>
        <a:bodyPr/>
        <a:lstStyle/>
        <a:p>
          <a:endParaRPr lang="ru-RU"/>
        </a:p>
      </dgm:t>
    </dgm:pt>
    <dgm:pt modelId="{EAAF19F7-A390-4F32-9350-FF68D9ED6FD1}" type="sibTrans" cxnId="{65B6C863-B38C-4188-A701-9457049E3BA7}">
      <dgm:prSet/>
      <dgm:spPr/>
      <dgm:t>
        <a:bodyPr/>
        <a:lstStyle/>
        <a:p>
          <a:endParaRPr lang="ru-RU"/>
        </a:p>
      </dgm:t>
    </dgm:pt>
    <dgm:pt modelId="{FF4D0C0D-F23F-4363-BABF-5E2B4338EBD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Брюки любого цвета;</a:t>
          </a:r>
        </a:p>
      </dgm:t>
    </dgm:pt>
    <dgm:pt modelId="{80030D6D-7C5A-4959-B669-4E9D13F69F45}" type="parTrans" cxnId="{174B79E0-3A80-4A62-A189-AA390BA16230}">
      <dgm:prSet/>
      <dgm:spPr/>
      <dgm:t>
        <a:bodyPr/>
        <a:lstStyle/>
        <a:p>
          <a:endParaRPr lang="ru-RU"/>
        </a:p>
      </dgm:t>
    </dgm:pt>
    <dgm:pt modelId="{FFA17290-253A-4B3F-8791-7D0E111E698D}" type="sibTrans" cxnId="{174B79E0-3A80-4A62-A189-AA390BA16230}">
      <dgm:prSet/>
      <dgm:spPr/>
      <dgm:t>
        <a:bodyPr/>
        <a:lstStyle/>
        <a:p>
          <a:endParaRPr lang="ru-RU"/>
        </a:p>
      </dgm:t>
    </dgm:pt>
    <dgm:pt modelId="{0F436634-33C3-488F-8FC7-DEF117C8DA60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Черные туфли;</a:t>
          </a:r>
        </a:p>
      </dgm:t>
    </dgm:pt>
    <dgm:pt modelId="{163726A8-C11B-4811-9F35-0CFED1FEDA4A}" type="parTrans" cxnId="{6670C06D-32BD-499D-8298-2558586E2663}">
      <dgm:prSet/>
      <dgm:spPr/>
      <dgm:t>
        <a:bodyPr/>
        <a:lstStyle/>
        <a:p>
          <a:endParaRPr lang="ru-RU"/>
        </a:p>
      </dgm:t>
    </dgm:pt>
    <dgm:pt modelId="{3675D939-F713-4D02-A726-FBD069260A9A}" type="sibTrans" cxnId="{6670C06D-32BD-499D-8298-2558586E2663}">
      <dgm:prSet/>
      <dgm:spPr/>
      <dgm:t>
        <a:bodyPr/>
        <a:lstStyle/>
        <a:p>
          <a:endParaRPr lang="ru-RU"/>
        </a:p>
      </dgm:t>
    </dgm:pt>
    <dgm:pt modelId="{C4E1A761-E5A6-45E7-A525-E7DB31F9EAFF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Пиджак;</a:t>
          </a:r>
        </a:p>
      </dgm:t>
    </dgm:pt>
    <dgm:pt modelId="{0037AFDC-BA82-4193-A747-92C941DB96A8}" type="parTrans" cxnId="{B698D4B2-94B9-4A10-B727-61C8C1F16157}">
      <dgm:prSet/>
      <dgm:spPr/>
      <dgm:t>
        <a:bodyPr/>
        <a:lstStyle/>
        <a:p>
          <a:endParaRPr lang="ru-RU"/>
        </a:p>
      </dgm:t>
    </dgm:pt>
    <dgm:pt modelId="{4E22EFF1-3B5F-42CD-8D1D-2D9A27BD2836}" type="sibTrans" cxnId="{B698D4B2-94B9-4A10-B727-61C8C1F16157}">
      <dgm:prSet/>
      <dgm:spPr/>
      <dgm:t>
        <a:bodyPr/>
        <a:lstStyle/>
        <a:p>
          <a:endParaRPr lang="ru-RU"/>
        </a:p>
      </dgm:t>
    </dgm:pt>
    <dgm:pt modelId="{70628AA9-6BC3-4A0D-A681-E623BBA1042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Рубашка;</a:t>
          </a:r>
        </a:p>
      </dgm:t>
    </dgm:pt>
    <dgm:pt modelId="{0C7D9892-4E91-4CAF-AB64-182A6DC2EC80}" type="parTrans" cxnId="{9A74D3A2-4FC3-45CF-BBC4-F016517C1D7D}">
      <dgm:prSet/>
      <dgm:spPr/>
      <dgm:t>
        <a:bodyPr/>
        <a:lstStyle/>
        <a:p>
          <a:endParaRPr lang="ru-RU"/>
        </a:p>
      </dgm:t>
    </dgm:pt>
    <dgm:pt modelId="{03DFE414-7720-480B-B860-83E0B1ACEF7A}" type="sibTrans" cxnId="{9A74D3A2-4FC3-45CF-BBC4-F016517C1D7D}">
      <dgm:prSet/>
      <dgm:spPr/>
      <dgm:t>
        <a:bodyPr/>
        <a:lstStyle/>
        <a:p>
          <a:endParaRPr lang="ru-RU"/>
        </a:p>
      </dgm:t>
    </dgm:pt>
    <dgm:pt modelId="{CAAF7F53-B0B2-4C0E-B97F-EE12F1926546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Галстук.</a:t>
          </a:r>
        </a:p>
      </dgm:t>
    </dgm:pt>
    <dgm:pt modelId="{3B820125-ADD0-49C3-8741-230D1018CEC9}" type="parTrans" cxnId="{989C3FE3-736D-4C58-9EF4-1E7A02245E6E}">
      <dgm:prSet/>
      <dgm:spPr/>
      <dgm:t>
        <a:bodyPr/>
        <a:lstStyle/>
        <a:p>
          <a:endParaRPr lang="ru-RU"/>
        </a:p>
      </dgm:t>
    </dgm:pt>
    <dgm:pt modelId="{0A0CE79A-03BC-49DB-B14F-D754B9BAA90D}" type="sibTrans" cxnId="{989C3FE3-736D-4C58-9EF4-1E7A02245E6E}">
      <dgm:prSet/>
      <dgm:spPr/>
      <dgm:t>
        <a:bodyPr/>
        <a:lstStyle/>
        <a:p>
          <a:endParaRPr lang="ru-RU"/>
        </a:p>
      </dgm:t>
    </dgm:pt>
    <dgm:pt modelId="{3CD376BC-58B1-4E75-99F0-2DFF55BCA3E6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Юбка;</a:t>
          </a:r>
        </a:p>
      </dgm:t>
    </dgm:pt>
    <dgm:pt modelId="{9686F378-8E7A-469A-B401-F08827893631}" type="parTrans" cxnId="{18A00389-28ED-498A-8BAF-9AB5C7CC94C4}">
      <dgm:prSet/>
      <dgm:spPr/>
      <dgm:t>
        <a:bodyPr/>
        <a:lstStyle/>
        <a:p>
          <a:endParaRPr lang="ru-RU"/>
        </a:p>
      </dgm:t>
    </dgm:pt>
    <dgm:pt modelId="{3080EBD2-1B1B-473D-AAA5-3F543C922DE9}" type="sibTrans" cxnId="{18A00389-28ED-498A-8BAF-9AB5C7CC94C4}">
      <dgm:prSet/>
      <dgm:spPr/>
      <dgm:t>
        <a:bodyPr/>
        <a:lstStyle/>
        <a:p>
          <a:endParaRPr lang="ru-RU"/>
        </a:p>
      </dgm:t>
    </dgm:pt>
    <dgm:pt modelId="{3898CEDA-4E58-45CF-8FE8-BA17F6F88EE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Блузка;</a:t>
          </a:r>
        </a:p>
      </dgm:t>
    </dgm:pt>
    <dgm:pt modelId="{E00CD4DE-75AC-4E89-907E-2D0113611EDE}" type="parTrans" cxnId="{50D1CF40-2829-4F4A-A847-135D8B2FD87F}">
      <dgm:prSet/>
      <dgm:spPr/>
      <dgm:t>
        <a:bodyPr/>
        <a:lstStyle/>
        <a:p>
          <a:endParaRPr lang="ru-RU"/>
        </a:p>
      </dgm:t>
    </dgm:pt>
    <dgm:pt modelId="{892E9748-7E28-455E-B7E2-9CCC5013DC0C}" type="sibTrans" cxnId="{50D1CF40-2829-4F4A-A847-135D8B2FD87F}">
      <dgm:prSet/>
      <dgm:spPr/>
      <dgm:t>
        <a:bodyPr/>
        <a:lstStyle/>
        <a:p>
          <a:endParaRPr lang="ru-RU"/>
        </a:p>
      </dgm:t>
    </dgm:pt>
    <dgm:pt modelId="{5F37D8C9-7B01-4954-8102-C6DF3A27CD3B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Платье ;</a:t>
          </a:r>
        </a:p>
      </dgm:t>
    </dgm:pt>
    <dgm:pt modelId="{692D3A78-4011-4BB7-BA9D-9BDDE703D807}" type="parTrans" cxnId="{7127FA8F-8756-4F5F-ACA9-C0E3D8C498EF}">
      <dgm:prSet/>
      <dgm:spPr/>
      <dgm:t>
        <a:bodyPr/>
        <a:lstStyle/>
        <a:p>
          <a:endParaRPr lang="ru-RU"/>
        </a:p>
      </dgm:t>
    </dgm:pt>
    <dgm:pt modelId="{F8B3AD39-2128-47F9-862D-F7EA44ADAF1D}" type="sibTrans" cxnId="{7127FA8F-8756-4F5F-ACA9-C0E3D8C498EF}">
      <dgm:prSet/>
      <dgm:spPr/>
      <dgm:t>
        <a:bodyPr/>
        <a:lstStyle/>
        <a:p>
          <a:endParaRPr lang="ru-RU"/>
        </a:p>
      </dgm:t>
    </dgm:pt>
    <dgm:pt modelId="{D9EECF1B-371D-4B37-AC38-23929686C22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Костюм;</a:t>
          </a:r>
        </a:p>
      </dgm:t>
    </dgm:pt>
    <dgm:pt modelId="{A65DE849-ABA1-4547-993B-D2A4634D8564}" type="parTrans" cxnId="{41BD4BE1-1030-4483-8BD3-D41E67567127}">
      <dgm:prSet/>
      <dgm:spPr/>
      <dgm:t>
        <a:bodyPr/>
        <a:lstStyle/>
        <a:p>
          <a:endParaRPr lang="ru-RU"/>
        </a:p>
      </dgm:t>
    </dgm:pt>
    <dgm:pt modelId="{D5756508-22BD-4814-9F1C-9D41D76D0129}" type="sibTrans" cxnId="{41BD4BE1-1030-4483-8BD3-D41E67567127}">
      <dgm:prSet/>
      <dgm:spPr/>
      <dgm:t>
        <a:bodyPr/>
        <a:lstStyle/>
        <a:p>
          <a:endParaRPr lang="ru-RU"/>
        </a:p>
      </dgm:t>
    </dgm:pt>
    <dgm:pt modelId="{88D5877E-8910-491F-BC82-57231D13A10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Черные туфли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F7146F-B93E-4F35-B1C1-07A86B972190}" type="parTrans" cxnId="{29BCC920-7A00-4F0D-BD44-B78928F89A10}">
      <dgm:prSet/>
      <dgm:spPr/>
      <dgm:t>
        <a:bodyPr/>
        <a:lstStyle/>
        <a:p>
          <a:endParaRPr lang="ru-RU"/>
        </a:p>
      </dgm:t>
    </dgm:pt>
    <dgm:pt modelId="{A9DFA41A-3263-4563-9BC9-A8CDE34E38FA}" type="sibTrans" cxnId="{29BCC920-7A00-4F0D-BD44-B78928F89A10}">
      <dgm:prSet/>
      <dgm:spPr/>
      <dgm:t>
        <a:bodyPr/>
        <a:lstStyle/>
        <a:p>
          <a:endParaRPr lang="ru-RU"/>
        </a:p>
      </dgm:t>
    </dgm:pt>
    <dgm:pt modelId="{828840CE-C075-46ED-BCC8-2C0131ACAF88}" type="pres">
      <dgm:prSet presAssocID="{5B2C6B0E-D2B1-4AA5-A67B-2EF6CF9A804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AEC70E7-4FD5-4ED9-B520-ED97D4954034}" type="pres">
      <dgm:prSet presAssocID="{B036DDA0-C944-4677-BDC3-C9817449CEFE}" presName="root" presStyleCnt="0"/>
      <dgm:spPr/>
    </dgm:pt>
    <dgm:pt modelId="{64F6AAB6-8ECB-4D4E-A5E2-573494FDB83D}" type="pres">
      <dgm:prSet presAssocID="{B036DDA0-C944-4677-BDC3-C9817449CEFE}" presName="rootComposite" presStyleCnt="0"/>
      <dgm:spPr/>
    </dgm:pt>
    <dgm:pt modelId="{F3DA757B-A595-4E8A-851C-A0ED966918C8}" type="pres">
      <dgm:prSet presAssocID="{B036DDA0-C944-4677-BDC3-C9817449CEFE}" presName="rootText" presStyleLbl="node1" presStyleIdx="0" presStyleCnt="2" custLinFactX="-58478" custLinFactNeighborX="-100000" custLinFactNeighborY="-335"/>
      <dgm:spPr/>
      <dgm:t>
        <a:bodyPr/>
        <a:lstStyle/>
        <a:p>
          <a:endParaRPr lang="ru-RU"/>
        </a:p>
      </dgm:t>
    </dgm:pt>
    <dgm:pt modelId="{54DA7FFD-66B1-4CB0-9F2F-42C353DBE416}" type="pres">
      <dgm:prSet presAssocID="{B036DDA0-C944-4677-BDC3-C9817449CEFE}" presName="rootConnector" presStyleLbl="node1" presStyleIdx="0" presStyleCnt="2"/>
      <dgm:spPr/>
      <dgm:t>
        <a:bodyPr/>
        <a:lstStyle/>
        <a:p>
          <a:endParaRPr lang="ru-RU"/>
        </a:p>
      </dgm:t>
    </dgm:pt>
    <dgm:pt modelId="{5EADE023-ECCC-4813-8FB9-FBB6054CAB72}" type="pres">
      <dgm:prSet presAssocID="{B036DDA0-C944-4677-BDC3-C9817449CEFE}" presName="childShape" presStyleCnt="0"/>
      <dgm:spPr/>
    </dgm:pt>
    <dgm:pt modelId="{43C31DD5-43BD-4928-8E74-908435AA5CC4}" type="pres">
      <dgm:prSet presAssocID="{163726A8-C11B-4811-9F35-0CFED1FEDA4A}" presName="Name13" presStyleLbl="parChTrans1D2" presStyleIdx="0" presStyleCnt="10"/>
      <dgm:spPr/>
      <dgm:t>
        <a:bodyPr/>
        <a:lstStyle/>
        <a:p>
          <a:endParaRPr lang="ru-RU"/>
        </a:p>
      </dgm:t>
    </dgm:pt>
    <dgm:pt modelId="{A9FDE48C-864B-462B-A1E3-5DB5451EC500}" type="pres">
      <dgm:prSet presAssocID="{0F436634-33C3-488F-8FC7-DEF117C8DA60}" presName="childText" presStyleLbl="bgAcc1" presStyleIdx="0" presStyleCnt="10" custScaleX="127606" custLinFactNeighborX="-96794" custLinFactNeighborY="-15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8631E-E24F-4551-B334-98A0EB975993}" type="pres">
      <dgm:prSet presAssocID="{80030D6D-7C5A-4959-B669-4E9D13F69F45}" presName="Name13" presStyleLbl="parChTrans1D2" presStyleIdx="1" presStyleCnt="10"/>
      <dgm:spPr/>
      <dgm:t>
        <a:bodyPr/>
        <a:lstStyle/>
        <a:p>
          <a:endParaRPr lang="ru-RU"/>
        </a:p>
      </dgm:t>
    </dgm:pt>
    <dgm:pt modelId="{4E13B55A-3758-4DCD-8E5A-4B21016EF08E}" type="pres">
      <dgm:prSet presAssocID="{FF4D0C0D-F23F-4363-BABF-5E2B4338EBD1}" presName="childText" presStyleLbl="bgAcc1" presStyleIdx="1" presStyleCnt="10" custScaleX="127608" custLinFactX="-2536" custLinFactNeighborX="-100000" custLinFactNeighborY="-11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008EB-A66F-4DCD-801B-79B219F8BF8D}" type="pres">
      <dgm:prSet presAssocID="{0037AFDC-BA82-4193-A747-92C941DB96A8}" presName="Name13" presStyleLbl="parChTrans1D2" presStyleIdx="2" presStyleCnt="10"/>
      <dgm:spPr/>
      <dgm:t>
        <a:bodyPr/>
        <a:lstStyle/>
        <a:p>
          <a:endParaRPr lang="ru-RU"/>
        </a:p>
      </dgm:t>
    </dgm:pt>
    <dgm:pt modelId="{3E44683A-5E4F-4BC1-BD3A-AAA8FBDAD728}" type="pres">
      <dgm:prSet presAssocID="{C4E1A761-E5A6-45E7-A525-E7DB31F9EAFF}" presName="childText" presStyleLbl="bgAcc1" presStyleIdx="2" presStyleCnt="10" custScaleX="127608" custLinFactX="-2536" custLinFactNeighborX="-100000" custLinFactNeighborY="-17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FF4B4-8468-4653-98E9-074467BF3C0D}" type="pres">
      <dgm:prSet presAssocID="{0C7D9892-4E91-4CAF-AB64-182A6DC2EC80}" presName="Name13" presStyleLbl="parChTrans1D2" presStyleIdx="3" presStyleCnt="10"/>
      <dgm:spPr/>
      <dgm:t>
        <a:bodyPr/>
        <a:lstStyle/>
        <a:p>
          <a:endParaRPr lang="ru-RU"/>
        </a:p>
      </dgm:t>
    </dgm:pt>
    <dgm:pt modelId="{E59AC05C-20B0-4F49-A57F-A0BA8AEE7D8F}" type="pres">
      <dgm:prSet presAssocID="{70628AA9-6BC3-4A0D-A681-E623BBA10428}" presName="childText" presStyleLbl="bgAcc1" presStyleIdx="3" presStyleCnt="10" custScaleX="120769" custLinFactX="-2536" custLinFactNeighborX="-100000" custLinFactNeighborY="-13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295D4-3A55-4817-A4A1-1AC2F6326D5B}" type="pres">
      <dgm:prSet presAssocID="{3B820125-ADD0-49C3-8741-230D1018CEC9}" presName="Name13" presStyleLbl="parChTrans1D2" presStyleIdx="4" presStyleCnt="10"/>
      <dgm:spPr/>
      <dgm:t>
        <a:bodyPr/>
        <a:lstStyle/>
        <a:p>
          <a:endParaRPr lang="ru-RU"/>
        </a:p>
      </dgm:t>
    </dgm:pt>
    <dgm:pt modelId="{79CDB1DE-FBAE-48AF-A6B5-BA56C17FC0D3}" type="pres">
      <dgm:prSet presAssocID="{CAAF7F53-B0B2-4C0E-B97F-EE12F1926546}" presName="childText" presStyleLbl="bgAcc1" presStyleIdx="4" presStyleCnt="10" custScaleX="120768" custLinFactNeighborX="-96794" custLinFactNeighborY="-19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39D7F-D3F5-4C78-A225-2F94A47E9CDC}" type="pres">
      <dgm:prSet presAssocID="{797A5A3B-855E-4139-9992-A3F487B438FB}" presName="root" presStyleCnt="0"/>
      <dgm:spPr/>
    </dgm:pt>
    <dgm:pt modelId="{12E344DD-0918-4C9B-9BFE-D1FE12E89827}" type="pres">
      <dgm:prSet presAssocID="{797A5A3B-855E-4139-9992-A3F487B438FB}" presName="rootComposite" presStyleCnt="0"/>
      <dgm:spPr/>
    </dgm:pt>
    <dgm:pt modelId="{15E658DD-758B-47F0-98DE-574ADB4BAE76}" type="pres">
      <dgm:prSet presAssocID="{797A5A3B-855E-4139-9992-A3F487B438FB}" presName="rootText" presStyleLbl="node1" presStyleIdx="1" presStyleCnt="2"/>
      <dgm:spPr/>
      <dgm:t>
        <a:bodyPr/>
        <a:lstStyle/>
        <a:p>
          <a:endParaRPr lang="ru-RU"/>
        </a:p>
      </dgm:t>
    </dgm:pt>
    <dgm:pt modelId="{AA6D08CE-DB51-486D-91D2-FEA94531428B}" type="pres">
      <dgm:prSet presAssocID="{797A5A3B-855E-4139-9992-A3F487B438FB}" presName="rootConnector" presStyleLbl="node1" presStyleIdx="1" presStyleCnt="2"/>
      <dgm:spPr/>
      <dgm:t>
        <a:bodyPr/>
        <a:lstStyle/>
        <a:p>
          <a:endParaRPr lang="ru-RU"/>
        </a:p>
      </dgm:t>
    </dgm:pt>
    <dgm:pt modelId="{3C17AD5E-5B5B-428F-A9B6-C546F2D576D0}" type="pres">
      <dgm:prSet presAssocID="{797A5A3B-855E-4139-9992-A3F487B438FB}" presName="childShape" presStyleCnt="0"/>
      <dgm:spPr/>
    </dgm:pt>
    <dgm:pt modelId="{A0FEE590-930D-41DB-98A2-22698D512766}" type="pres">
      <dgm:prSet presAssocID="{9686F378-8E7A-469A-B401-F08827893631}" presName="Name13" presStyleLbl="parChTrans1D2" presStyleIdx="5" presStyleCnt="10"/>
      <dgm:spPr/>
      <dgm:t>
        <a:bodyPr/>
        <a:lstStyle/>
        <a:p>
          <a:endParaRPr lang="ru-RU"/>
        </a:p>
      </dgm:t>
    </dgm:pt>
    <dgm:pt modelId="{65058E69-A0E0-4848-A7BA-B27818517A57}" type="pres">
      <dgm:prSet presAssocID="{3CD376BC-58B1-4E75-99F0-2DFF55BCA3E6}" presName="childText" presStyleLbl="bgAcc1" presStyleIdx="5" presStyleCnt="10" custScaleX="127035" custLinFactX="25866" custLinFactNeighborX="100000" custLinFactNeighborY="3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F24FAE-54CB-460F-93B2-83C9D9913E85}" type="pres">
      <dgm:prSet presAssocID="{E00CD4DE-75AC-4E89-907E-2D0113611EDE}" presName="Name13" presStyleLbl="parChTrans1D2" presStyleIdx="6" presStyleCnt="10"/>
      <dgm:spPr/>
      <dgm:t>
        <a:bodyPr/>
        <a:lstStyle/>
        <a:p>
          <a:endParaRPr lang="ru-RU"/>
        </a:p>
      </dgm:t>
    </dgm:pt>
    <dgm:pt modelId="{C2CFE218-A6A7-4495-A095-998C656DD96A}" type="pres">
      <dgm:prSet presAssocID="{3898CEDA-4E58-45CF-8FE8-BA17F6F88EE3}" presName="childText" presStyleLbl="bgAcc1" presStyleIdx="6" presStyleCnt="10" custScaleX="127035" custLinFactX="25866" custLinFactNeighborX="100000" custLinFactNeighborY="6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5CB7E-C908-4248-A8F3-2408240CB1E4}" type="pres">
      <dgm:prSet presAssocID="{692D3A78-4011-4BB7-BA9D-9BDDE703D807}" presName="Name13" presStyleLbl="parChTrans1D2" presStyleIdx="7" presStyleCnt="10"/>
      <dgm:spPr/>
      <dgm:t>
        <a:bodyPr/>
        <a:lstStyle/>
        <a:p>
          <a:endParaRPr lang="ru-RU"/>
        </a:p>
      </dgm:t>
    </dgm:pt>
    <dgm:pt modelId="{513F0844-A491-4463-9FD5-C4DE5C9006A5}" type="pres">
      <dgm:prSet presAssocID="{5F37D8C9-7B01-4954-8102-C6DF3A27CD3B}" presName="childText" presStyleLbl="bgAcc1" presStyleIdx="7" presStyleCnt="10" custScaleX="131106" custLinFactX="25866" custLinFactNeighborX="100000" custLinFactNeighborY="1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CFD05-D4C5-4E95-97A8-A96F09F232D8}" type="pres">
      <dgm:prSet presAssocID="{A65DE849-ABA1-4547-993B-D2A4634D8564}" presName="Name13" presStyleLbl="parChTrans1D2" presStyleIdx="8" presStyleCnt="10"/>
      <dgm:spPr/>
      <dgm:t>
        <a:bodyPr/>
        <a:lstStyle/>
        <a:p>
          <a:endParaRPr lang="ru-RU"/>
        </a:p>
      </dgm:t>
    </dgm:pt>
    <dgm:pt modelId="{5107EE76-3F93-4B83-A0B7-CA6334609D26}" type="pres">
      <dgm:prSet presAssocID="{D9EECF1B-371D-4B37-AC38-23929686C228}" presName="childText" presStyleLbl="bgAcc1" presStyleIdx="8" presStyleCnt="10" custScaleX="123694" custLinFactX="25866" custLinFactNeighborX="100000" custLinFactNeighborY="-4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7B0FF-89B6-41C4-B81B-46E071463DFC}" type="pres">
      <dgm:prSet presAssocID="{93F7146F-B93E-4F35-B1C1-07A86B972190}" presName="Name13" presStyleLbl="parChTrans1D2" presStyleIdx="9" presStyleCnt="10"/>
      <dgm:spPr/>
      <dgm:t>
        <a:bodyPr/>
        <a:lstStyle/>
        <a:p>
          <a:endParaRPr lang="ru-RU"/>
        </a:p>
      </dgm:t>
    </dgm:pt>
    <dgm:pt modelId="{A8C0F107-6EDF-4621-8CE8-F0F4E0189ABC}" type="pres">
      <dgm:prSet presAssocID="{88D5877E-8910-491F-BC82-57231D13A105}" presName="childText" presStyleLbl="bgAcc1" presStyleIdx="9" presStyleCnt="10" custScaleX="127035" custLinFactX="25866" custLinFactNeighborX="100000" custLinFactNeighborY="-19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618681-2EF9-4CAA-96C9-AD5E11EB828C}" type="presOf" srcId="{A65DE849-ABA1-4547-993B-D2A4634D8564}" destId="{FEBCFD05-D4C5-4E95-97A8-A96F09F232D8}" srcOrd="0" destOrd="0" presId="urn:microsoft.com/office/officeart/2005/8/layout/hierarchy3"/>
    <dgm:cxn modelId="{989C3FE3-736D-4C58-9EF4-1E7A02245E6E}" srcId="{B036DDA0-C944-4677-BDC3-C9817449CEFE}" destId="{CAAF7F53-B0B2-4C0E-B97F-EE12F1926546}" srcOrd="4" destOrd="0" parTransId="{3B820125-ADD0-49C3-8741-230D1018CEC9}" sibTransId="{0A0CE79A-03BC-49DB-B14F-D754B9BAA90D}"/>
    <dgm:cxn modelId="{DA00E6DB-4564-4818-8CCE-87B047B102C8}" type="presOf" srcId="{80030D6D-7C5A-4959-B669-4E9D13F69F45}" destId="{7BB8631E-E24F-4551-B334-98A0EB975993}" srcOrd="0" destOrd="0" presId="urn:microsoft.com/office/officeart/2005/8/layout/hierarchy3"/>
    <dgm:cxn modelId="{9A74D3A2-4FC3-45CF-BBC4-F016517C1D7D}" srcId="{B036DDA0-C944-4677-BDC3-C9817449CEFE}" destId="{70628AA9-6BC3-4A0D-A681-E623BBA10428}" srcOrd="3" destOrd="0" parTransId="{0C7D9892-4E91-4CAF-AB64-182A6DC2EC80}" sibTransId="{03DFE414-7720-480B-B860-83E0B1ACEF7A}"/>
    <dgm:cxn modelId="{798BA875-8BF0-4F1A-8C2F-B1FD589D8E73}" type="presOf" srcId="{0F436634-33C3-488F-8FC7-DEF117C8DA60}" destId="{A9FDE48C-864B-462B-A1E3-5DB5451EC500}" srcOrd="0" destOrd="0" presId="urn:microsoft.com/office/officeart/2005/8/layout/hierarchy3"/>
    <dgm:cxn modelId="{A3053945-D042-4FF5-BB15-70DF4BF7D835}" type="presOf" srcId="{D9EECF1B-371D-4B37-AC38-23929686C228}" destId="{5107EE76-3F93-4B83-A0B7-CA6334609D26}" srcOrd="0" destOrd="0" presId="urn:microsoft.com/office/officeart/2005/8/layout/hierarchy3"/>
    <dgm:cxn modelId="{819F56CB-27DE-48A9-8569-51CD67DF6400}" type="presOf" srcId="{70628AA9-6BC3-4A0D-A681-E623BBA10428}" destId="{E59AC05C-20B0-4F49-A57F-A0BA8AEE7D8F}" srcOrd="0" destOrd="0" presId="urn:microsoft.com/office/officeart/2005/8/layout/hierarchy3"/>
    <dgm:cxn modelId="{41BD4BE1-1030-4483-8BD3-D41E67567127}" srcId="{797A5A3B-855E-4139-9992-A3F487B438FB}" destId="{D9EECF1B-371D-4B37-AC38-23929686C228}" srcOrd="3" destOrd="0" parTransId="{A65DE849-ABA1-4547-993B-D2A4634D8564}" sibTransId="{D5756508-22BD-4814-9F1C-9D41D76D0129}"/>
    <dgm:cxn modelId="{D53A22B5-DBB7-43B4-8A99-51CA8AEB9D07}" type="presOf" srcId="{3B820125-ADD0-49C3-8741-230D1018CEC9}" destId="{359295D4-3A55-4817-A4A1-1AC2F6326D5B}" srcOrd="0" destOrd="0" presId="urn:microsoft.com/office/officeart/2005/8/layout/hierarchy3"/>
    <dgm:cxn modelId="{E0AC9C13-3B47-4A4D-8FF2-48D2C12D40FB}" type="presOf" srcId="{FF4D0C0D-F23F-4363-BABF-5E2B4338EBD1}" destId="{4E13B55A-3758-4DCD-8E5A-4B21016EF08E}" srcOrd="0" destOrd="0" presId="urn:microsoft.com/office/officeart/2005/8/layout/hierarchy3"/>
    <dgm:cxn modelId="{56A4F84B-9947-4940-88FE-31E5850CBB93}" type="presOf" srcId="{3CD376BC-58B1-4E75-99F0-2DFF55BCA3E6}" destId="{65058E69-A0E0-4848-A7BA-B27818517A57}" srcOrd="0" destOrd="0" presId="urn:microsoft.com/office/officeart/2005/8/layout/hierarchy3"/>
    <dgm:cxn modelId="{95A3F13F-2BD0-4D06-AA3B-03C6D094898B}" type="presOf" srcId="{C4E1A761-E5A6-45E7-A525-E7DB31F9EAFF}" destId="{3E44683A-5E4F-4BC1-BD3A-AAA8FBDAD728}" srcOrd="0" destOrd="0" presId="urn:microsoft.com/office/officeart/2005/8/layout/hierarchy3"/>
    <dgm:cxn modelId="{19DDDABE-7011-4C52-9E6F-C93E7CD41AE7}" srcId="{5B2C6B0E-D2B1-4AA5-A67B-2EF6CF9A8048}" destId="{B036DDA0-C944-4677-BDC3-C9817449CEFE}" srcOrd="0" destOrd="0" parTransId="{D150072C-969D-41DD-ADF4-166E33121CED}" sibTransId="{C93B7C7E-81D5-448F-891B-AEFF0DEC19B1}"/>
    <dgm:cxn modelId="{65B6C863-B38C-4188-A701-9457049E3BA7}" srcId="{5B2C6B0E-D2B1-4AA5-A67B-2EF6CF9A8048}" destId="{797A5A3B-855E-4139-9992-A3F487B438FB}" srcOrd="1" destOrd="0" parTransId="{2C418F8B-3038-4F20-B4C2-8EC6C72344C2}" sibTransId="{EAAF19F7-A390-4F32-9350-FF68D9ED6FD1}"/>
    <dgm:cxn modelId="{F4E01F53-060A-44CF-94BE-B3D018FEB2B6}" type="presOf" srcId="{CAAF7F53-B0B2-4C0E-B97F-EE12F1926546}" destId="{79CDB1DE-FBAE-48AF-A6B5-BA56C17FC0D3}" srcOrd="0" destOrd="0" presId="urn:microsoft.com/office/officeart/2005/8/layout/hierarchy3"/>
    <dgm:cxn modelId="{18A00389-28ED-498A-8BAF-9AB5C7CC94C4}" srcId="{797A5A3B-855E-4139-9992-A3F487B438FB}" destId="{3CD376BC-58B1-4E75-99F0-2DFF55BCA3E6}" srcOrd="0" destOrd="0" parTransId="{9686F378-8E7A-469A-B401-F08827893631}" sibTransId="{3080EBD2-1B1B-473D-AAA5-3F543C922DE9}"/>
    <dgm:cxn modelId="{9AFFDBAE-6A72-4D76-8C8E-F46C79A6AA25}" type="presOf" srcId="{9686F378-8E7A-469A-B401-F08827893631}" destId="{A0FEE590-930D-41DB-98A2-22698D512766}" srcOrd="0" destOrd="0" presId="urn:microsoft.com/office/officeart/2005/8/layout/hierarchy3"/>
    <dgm:cxn modelId="{B698D4B2-94B9-4A10-B727-61C8C1F16157}" srcId="{B036DDA0-C944-4677-BDC3-C9817449CEFE}" destId="{C4E1A761-E5A6-45E7-A525-E7DB31F9EAFF}" srcOrd="2" destOrd="0" parTransId="{0037AFDC-BA82-4193-A747-92C941DB96A8}" sibTransId="{4E22EFF1-3B5F-42CD-8D1D-2D9A27BD2836}"/>
    <dgm:cxn modelId="{9987A7E1-D3CA-47DD-8D97-935A486C6D5B}" type="presOf" srcId="{93F7146F-B93E-4F35-B1C1-07A86B972190}" destId="{CCD7B0FF-89B6-41C4-B81B-46E071463DFC}" srcOrd="0" destOrd="0" presId="urn:microsoft.com/office/officeart/2005/8/layout/hierarchy3"/>
    <dgm:cxn modelId="{C904716A-1F51-4DBF-BC52-1CFA192168E6}" type="presOf" srcId="{3898CEDA-4E58-45CF-8FE8-BA17F6F88EE3}" destId="{C2CFE218-A6A7-4495-A095-998C656DD96A}" srcOrd="0" destOrd="0" presId="urn:microsoft.com/office/officeart/2005/8/layout/hierarchy3"/>
    <dgm:cxn modelId="{EC9E02D6-C39B-48A3-A7F4-A60C7C47A98D}" type="presOf" srcId="{0037AFDC-BA82-4193-A747-92C941DB96A8}" destId="{FFB008EB-A66F-4DCD-801B-79B219F8BF8D}" srcOrd="0" destOrd="0" presId="urn:microsoft.com/office/officeart/2005/8/layout/hierarchy3"/>
    <dgm:cxn modelId="{29BCC920-7A00-4F0D-BD44-B78928F89A10}" srcId="{797A5A3B-855E-4139-9992-A3F487B438FB}" destId="{88D5877E-8910-491F-BC82-57231D13A105}" srcOrd="4" destOrd="0" parTransId="{93F7146F-B93E-4F35-B1C1-07A86B972190}" sibTransId="{A9DFA41A-3263-4563-9BC9-A8CDE34E38FA}"/>
    <dgm:cxn modelId="{7127FA8F-8756-4F5F-ACA9-C0E3D8C498EF}" srcId="{797A5A3B-855E-4139-9992-A3F487B438FB}" destId="{5F37D8C9-7B01-4954-8102-C6DF3A27CD3B}" srcOrd="2" destOrd="0" parTransId="{692D3A78-4011-4BB7-BA9D-9BDDE703D807}" sibTransId="{F8B3AD39-2128-47F9-862D-F7EA44ADAF1D}"/>
    <dgm:cxn modelId="{543BD1E9-49D7-471F-90C6-29C93BA291FE}" type="presOf" srcId="{E00CD4DE-75AC-4E89-907E-2D0113611EDE}" destId="{43F24FAE-54CB-460F-93B2-83C9D9913E85}" srcOrd="0" destOrd="0" presId="urn:microsoft.com/office/officeart/2005/8/layout/hierarchy3"/>
    <dgm:cxn modelId="{50D1CF40-2829-4F4A-A847-135D8B2FD87F}" srcId="{797A5A3B-855E-4139-9992-A3F487B438FB}" destId="{3898CEDA-4E58-45CF-8FE8-BA17F6F88EE3}" srcOrd="1" destOrd="0" parTransId="{E00CD4DE-75AC-4E89-907E-2D0113611EDE}" sibTransId="{892E9748-7E28-455E-B7E2-9CCC5013DC0C}"/>
    <dgm:cxn modelId="{9317C8DC-B5A7-4C0D-8103-086802833BDE}" type="presOf" srcId="{B036DDA0-C944-4677-BDC3-C9817449CEFE}" destId="{54DA7FFD-66B1-4CB0-9F2F-42C353DBE416}" srcOrd="1" destOrd="0" presId="urn:microsoft.com/office/officeart/2005/8/layout/hierarchy3"/>
    <dgm:cxn modelId="{048B5243-75B5-45C3-A14B-50E1FE6AF50D}" type="presOf" srcId="{797A5A3B-855E-4139-9992-A3F487B438FB}" destId="{AA6D08CE-DB51-486D-91D2-FEA94531428B}" srcOrd="1" destOrd="0" presId="urn:microsoft.com/office/officeart/2005/8/layout/hierarchy3"/>
    <dgm:cxn modelId="{C888E604-4804-4EF8-B01D-6753F57E3312}" type="presOf" srcId="{692D3A78-4011-4BB7-BA9D-9BDDE703D807}" destId="{9305CB7E-C908-4248-A8F3-2408240CB1E4}" srcOrd="0" destOrd="0" presId="urn:microsoft.com/office/officeart/2005/8/layout/hierarchy3"/>
    <dgm:cxn modelId="{6670C06D-32BD-499D-8298-2558586E2663}" srcId="{B036DDA0-C944-4677-BDC3-C9817449CEFE}" destId="{0F436634-33C3-488F-8FC7-DEF117C8DA60}" srcOrd="0" destOrd="0" parTransId="{163726A8-C11B-4811-9F35-0CFED1FEDA4A}" sibTransId="{3675D939-F713-4D02-A726-FBD069260A9A}"/>
    <dgm:cxn modelId="{86C7C6B2-E4B2-44F3-B5ED-4CF31EAAF92C}" type="presOf" srcId="{5B2C6B0E-D2B1-4AA5-A67B-2EF6CF9A8048}" destId="{828840CE-C075-46ED-BCC8-2C0131ACAF88}" srcOrd="0" destOrd="0" presId="urn:microsoft.com/office/officeart/2005/8/layout/hierarchy3"/>
    <dgm:cxn modelId="{2A77B77A-122B-4778-A44E-83624A42C9A6}" type="presOf" srcId="{797A5A3B-855E-4139-9992-A3F487B438FB}" destId="{15E658DD-758B-47F0-98DE-574ADB4BAE76}" srcOrd="0" destOrd="0" presId="urn:microsoft.com/office/officeart/2005/8/layout/hierarchy3"/>
    <dgm:cxn modelId="{EFA71AED-72E0-4F6F-B811-8442AE886F4E}" type="presOf" srcId="{B036DDA0-C944-4677-BDC3-C9817449CEFE}" destId="{F3DA757B-A595-4E8A-851C-A0ED966918C8}" srcOrd="0" destOrd="0" presId="urn:microsoft.com/office/officeart/2005/8/layout/hierarchy3"/>
    <dgm:cxn modelId="{D4F8BDD6-1F79-44C0-9DE1-351DA6C07CAA}" type="presOf" srcId="{163726A8-C11B-4811-9F35-0CFED1FEDA4A}" destId="{43C31DD5-43BD-4928-8E74-908435AA5CC4}" srcOrd="0" destOrd="0" presId="urn:microsoft.com/office/officeart/2005/8/layout/hierarchy3"/>
    <dgm:cxn modelId="{D83CB770-E8CA-46EB-8FC5-89D5008CC3AF}" type="presOf" srcId="{5F37D8C9-7B01-4954-8102-C6DF3A27CD3B}" destId="{513F0844-A491-4463-9FD5-C4DE5C9006A5}" srcOrd="0" destOrd="0" presId="urn:microsoft.com/office/officeart/2005/8/layout/hierarchy3"/>
    <dgm:cxn modelId="{8759BBED-A9F2-4B12-B8B2-DCEF39C455CE}" type="presOf" srcId="{88D5877E-8910-491F-BC82-57231D13A105}" destId="{A8C0F107-6EDF-4621-8CE8-F0F4E0189ABC}" srcOrd="0" destOrd="0" presId="urn:microsoft.com/office/officeart/2005/8/layout/hierarchy3"/>
    <dgm:cxn modelId="{174B79E0-3A80-4A62-A189-AA390BA16230}" srcId="{B036DDA0-C944-4677-BDC3-C9817449CEFE}" destId="{FF4D0C0D-F23F-4363-BABF-5E2B4338EBD1}" srcOrd="1" destOrd="0" parTransId="{80030D6D-7C5A-4959-B669-4E9D13F69F45}" sibTransId="{FFA17290-253A-4B3F-8791-7D0E111E698D}"/>
    <dgm:cxn modelId="{FB361531-702A-4055-BEFB-A774C9FA8A76}" type="presOf" srcId="{0C7D9892-4E91-4CAF-AB64-182A6DC2EC80}" destId="{B29FF4B4-8468-4653-98E9-074467BF3C0D}" srcOrd="0" destOrd="0" presId="urn:microsoft.com/office/officeart/2005/8/layout/hierarchy3"/>
    <dgm:cxn modelId="{4361A0EF-6C78-49D2-B0C0-CFCB2BE03FED}" type="presParOf" srcId="{828840CE-C075-46ED-BCC8-2C0131ACAF88}" destId="{EAEC70E7-4FD5-4ED9-B520-ED97D4954034}" srcOrd="0" destOrd="0" presId="urn:microsoft.com/office/officeart/2005/8/layout/hierarchy3"/>
    <dgm:cxn modelId="{0CC96B76-0CD6-419F-9884-97F50C33D7FB}" type="presParOf" srcId="{EAEC70E7-4FD5-4ED9-B520-ED97D4954034}" destId="{64F6AAB6-8ECB-4D4E-A5E2-573494FDB83D}" srcOrd="0" destOrd="0" presId="urn:microsoft.com/office/officeart/2005/8/layout/hierarchy3"/>
    <dgm:cxn modelId="{5B2D7D9D-00DA-4482-97B7-E4BBA2C4782F}" type="presParOf" srcId="{64F6AAB6-8ECB-4D4E-A5E2-573494FDB83D}" destId="{F3DA757B-A595-4E8A-851C-A0ED966918C8}" srcOrd="0" destOrd="0" presId="urn:microsoft.com/office/officeart/2005/8/layout/hierarchy3"/>
    <dgm:cxn modelId="{8DC9D1D4-0C44-4470-83CE-CE627ACDD7B9}" type="presParOf" srcId="{64F6AAB6-8ECB-4D4E-A5E2-573494FDB83D}" destId="{54DA7FFD-66B1-4CB0-9F2F-42C353DBE416}" srcOrd="1" destOrd="0" presId="urn:microsoft.com/office/officeart/2005/8/layout/hierarchy3"/>
    <dgm:cxn modelId="{0003B673-A6F5-4E98-A430-3093FAA96271}" type="presParOf" srcId="{EAEC70E7-4FD5-4ED9-B520-ED97D4954034}" destId="{5EADE023-ECCC-4813-8FB9-FBB6054CAB72}" srcOrd="1" destOrd="0" presId="urn:microsoft.com/office/officeart/2005/8/layout/hierarchy3"/>
    <dgm:cxn modelId="{C8C826B4-A2FB-47AF-9CA2-AF9209842738}" type="presParOf" srcId="{5EADE023-ECCC-4813-8FB9-FBB6054CAB72}" destId="{43C31DD5-43BD-4928-8E74-908435AA5CC4}" srcOrd="0" destOrd="0" presId="urn:microsoft.com/office/officeart/2005/8/layout/hierarchy3"/>
    <dgm:cxn modelId="{5C0520E3-83D3-4053-A776-44B4D913233D}" type="presParOf" srcId="{5EADE023-ECCC-4813-8FB9-FBB6054CAB72}" destId="{A9FDE48C-864B-462B-A1E3-5DB5451EC500}" srcOrd="1" destOrd="0" presId="urn:microsoft.com/office/officeart/2005/8/layout/hierarchy3"/>
    <dgm:cxn modelId="{599EFCBA-1475-4D2D-BE28-32075A0D4B5E}" type="presParOf" srcId="{5EADE023-ECCC-4813-8FB9-FBB6054CAB72}" destId="{7BB8631E-E24F-4551-B334-98A0EB975993}" srcOrd="2" destOrd="0" presId="urn:microsoft.com/office/officeart/2005/8/layout/hierarchy3"/>
    <dgm:cxn modelId="{F85C4258-8E43-49DD-869F-574B719D9145}" type="presParOf" srcId="{5EADE023-ECCC-4813-8FB9-FBB6054CAB72}" destId="{4E13B55A-3758-4DCD-8E5A-4B21016EF08E}" srcOrd="3" destOrd="0" presId="urn:microsoft.com/office/officeart/2005/8/layout/hierarchy3"/>
    <dgm:cxn modelId="{82A7956D-15E8-489C-AB2B-1F72A08B566E}" type="presParOf" srcId="{5EADE023-ECCC-4813-8FB9-FBB6054CAB72}" destId="{FFB008EB-A66F-4DCD-801B-79B219F8BF8D}" srcOrd="4" destOrd="0" presId="urn:microsoft.com/office/officeart/2005/8/layout/hierarchy3"/>
    <dgm:cxn modelId="{C5BD9C92-9D67-47FB-8089-5AB6B8ECC86E}" type="presParOf" srcId="{5EADE023-ECCC-4813-8FB9-FBB6054CAB72}" destId="{3E44683A-5E4F-4BC1-BD3A-AAA8FBDAD728}" srcOrd="5" destOrd="0" presId="urn:microsoft.com/office/officeart/2005/8/layout/hierarchy3"/>
    <dgm:cxn modelId="{166C7C12-B293-4B57-A97A-ABD78FF34264}" type="presParOf" srcId="{5EADE023-ECCC-4813-8FB9-FBB6054CAB72}" destId="{B29FF4B4-8468-4653-98E9-074467BF3C0D}" srcOrd="6" destOrd="0" presId="urn:microsoft.com/office/officeart/2005/8/layout/hierarchy3"/>
    <dgm:cxn modelId="{3477E7B6-3593-4BC4-B07C-2F594D070184}" type="presParOf" srcId="{5EADE023-ECCC-4813-8FB9-FBB6054CAB72}" destId="{E59AC05C-20B0-4F49-A57F-A0BA8AEE7D8F}" srcOrd="7" destOrd="0" presId="urn:microsoft.com/office/officeart/2005/8/layout/hierarchy3"/>
    <dgm:cxn modelId="{903B7938-D672-4BE9-B5A7-10765BD63F89}" type="presParOf" srcId="{5EADE023-ECCC-4813-8FB9-FBB6054CAB72}" destId="{359295D4-3A55-4817-A4A1-1AC2F6326D5B}" srcOrd="8" destOrd="0" presId="urn:microsoft.com/office/officeart/2005/8/layout/hierarchy3"/>
    <dgm:cxn modelId="{0C4BB963-3163-4FC2-9948-05891118584E}" type="presParOf" srcId="{5EADE023-ECCC-4813-8FB9-FBB6054CAB72}" destId="{79CDB1DE-FBAE-48AF-A6B5-BA56C17FC0D3}" srcOrd="9" destOrd="0" presId="urn:microsoft.com/office/officeart/2005/8/layout/hierarchy3"/>
    <dgm:cxn modelId="{B0720ED6-374C-42D1-9B62-7195E656919C}" type="presParOf" srcId="{828840CE-C075-46ED-BCC8-2C0131ACAF88}" destId="{27539D7F-D3F5-4C78-A225-2F94A47E9CDC}" srcOrd="1" destOrd="0" presId="urn:microsoft.com/office/officeart/2005/8/layout/hierarchy3"/>
    <dgm:cxn modelId="{81DCE3C4-C773-4744-BB87-3015F19AA73B}" type="presParOf" srcId="{27539D7F-D3F5-4C78-A225-2F94A47E9CDC}" destId="{12E344DD-0918-4C9B-9BFE-D1FE12E89827}" srcOrd="0" destOrd="0" presId="urn:microsoft.com/office/officeart/2005/8/layout/hierarchy3"/>
    <dgm:cxn modelId="{F92D5335-2665-4BF6-910E-C4B29963D277}" type="presParOf" srcId="{12E344DD-0918-4C9B-9BFE-D1FE12E89827}" destId="{15E658DD-758B-47F0-98DE-574ADB4BAE76}" srcOrd="0" destOrd="0" presId="urn:microsoft.com/office/officeart/2005/8/layout/hierarchy3"/>
    <dgm:cxn modelId="{2D232E57-EFC4-4A4A-927E-38B83A43E6AC}" type="presParOf" srcId="{12E344DD-0918-4C9B-9BFE-D1FE12E89827}" destId="{AA6D08CE-DB51-486D-91D2-FEA94531428B}" srcOrd="1" destOrd="0" presId="urn:microsoft.com/office/officeart/2005/8/layout/hierarchy3"/>
    <dgm:cxn modelId="{C6951CED-5928-4C5A-AB67-479A7C139A72}" type="presParOf" srcId="{27539D7F-D3F5-4C78-A225-2F94A47E9CDC}" destId="{3C17AD5E-5B5B-428F-A9B6-C546F2D576D0}" srcOrd="1" destOrd="0" presId="urn:microsoft.com/office/officeart/2005/8/layout/hierarchy3"/>
    <dgm:cxn modelId="{EB7E213E-650D-4D7D-A439-C9F164B86741}" type="presParOf" srcId="{3C17AD5E-5B5B-428F-A9B6-C546F2D576D0}" destId="{A0FEE590-930D-41DB-98A2-22698D512766}" srcOrd="0" destOrd="0" presId="urn:microsoft.com/office/officeart/2005/8/layout/hierarchy3"/>
    <dgm:cxn modelId="{8D0E0AF7-4C7F-4994-B256-3FF2CC747C72}" type="presParOf" srcId="{3C17AD5E-5B5B-428F-A9B6-C546F2D576D0}" destId="{65058E69-A0E0-4848-A7BA-B27818517A57}" srcOrd="1" destOrd="0" presId="urn:microsoft.com/office/officeart/2005/8/layout/hierarchy3"/>
    <dgm:cxn modelId="{F1A7B99D-26BF-4D43-9848-25A7041341F5}" type="presParOf" srcId="{3C17AD5E-5B5B-428F-A9B6-C546F2D576D0}" destId="{43F24FAE-54CB-460F-93B2-83C9D9913E85}" srcOrd="2" destOrd="0" presId="urn:microsoft.com/office/officeart/2005/8/layout/hierarchy3"/>
    <dgm:cxn modelId="{8B932CCF-1967-48F3-9DCE-BA89B5E4B4B2}" type="presParOf" srcId="{3C17AD5E-5B5B-428F-A9B6-C546F2D576D0}" destId="{C2CFE218-A6A7-4495-A095-998C656DD96A}" srcOrd="3" destOrd="0" presId="urn:microsoft.com/office/officeart/2005/8/layout/hierarchy3"/>
    <dgm:cxn modelId="{A5DFF2EA-1462-4DD2-8B6E-7E67BD14DA34}" type="presParOf" srcId="{3C17AD5E-5B5B-428F-A9B6-C546F2D576D0}" destId="{9305CB7E-C908-4248-A8F3-2408240CB1E4}" srcOrd="4" destOrd="0" presId="urn:microsoft.com/office/officeart/2005/8/layout/hierarchy3"/>
    <dgm:cxn modelId="{D18C2C6E-6507-407B-AB05-1A155D0E9EFE}" type="presParOf" srcId="{3C17AD5E-5B5B-428F-A9B6-C546F2D576D0}" destId="{513F0844-A491-4463-9FD5-C4DE5C9006A5}" srcOrd="5" destOrd="0" presId="urn:microsoft.com/office/officeart/2005/8/layout/hierarchy3"/>
    <dgm:cxn modelId="{28077155-AC0C-4115-9C8B-8574C333522A}" type="presParOf" srcId="{3C17AD5E-5B5B-428F-A9B6-C546F2D576D0}" destId="{FEBCFD05-D4C5-4E95-97A8-A96F09F232D8}" srcOrd="6" destOrd="0" presId="urn:microsoft.com/office/officeart/2005/8/layout/hierarchy3"/>
    <dgm:cxn modelId="{6ADD0EE9-886C-45B5-A62A-A80F9EC2CBD0}" type="presParOf" srcId="{3C17AD5E-5B5B-428F-A9B6-C546F2D576D0}" destId="{5107EE76-3F93-4B83-A0B7-CA6334609D26}" srcOrd="7" destOrd="0" presId="urn:microsoft.com/office/officeart/2005/8/layout/hierarchy3"/>
    <dgm:cxn modelId="{1AC2DF46-128C-422F-9BEB-D53CEF350CC7}" type="presParOf" srcId="{3C17AD5E-5B5B-428F-A9B6-C546F2D576D0}" destId="{CCD7B0FF-89B6-41C4-B81B-46E071463DFC}" srcOrd="8" destOrd="0" presId="urn:microsoft.com/office/officeart/2005/8/layout/hierarchy3"/>
    <dgm:cxn modelId="{E723A40C-0025-4660-AA71-A4A217834B0C}" type="presParOf" srcId="{3C17AD5E-5B5B-428F-A9B6-C546F2D576D0}" destId="{A8C0F107-6EDF-4621-8CE8-F0F4E0189ABC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0C3A74-F3C6-4B75-A0B1-9402085C66A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0C278-57B7-43C2-867F-C94F9D8A0270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внимание</a:t>
          </a:r>
          <a:endParaRPr lang="ru-RU" dirty="0">
            <a:solidFill>
              <a:srgbClr val="7030A0"/>
            </a:solidFill>
          </a:endParaRPr>
        </a:p>
      </dgm:t>
    </dgm:pt>
    <dgm:pt modelId="{0EECFB6D-EC0E-450C-A3EE-723830B8E774}" type="parTrans" cxnId="{7C23B463-74EF-441C-87F0-F9DA34DB6A42}">
      <dgm:prSet/>
      <dgm:spPr/>
      <dgm:t>
        <a:bodyPr/>
        <a:lstStyle/>
        <a:p>
          <a:endParaRPr lang="ru-RU"/>
        </a:p>
      </dgm:t>
    </dgm:pt>
    <dgm:pt modelId="{47A1908C-DCA6-4D3D-9BBE-21E91CDFBA26}" type="sibTrans" cxnId="{7C23B463-74EF-441C-87F0-F9DA34DB6A42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61775822-D897-438F-95C9-ED8105BD51A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интерес</a:t>
          </a:r>
          <a:endParaRPr lang="ru-RU" dirty="0">
            <a:solidFill>
              <a:srgbClr val="7030A0"/>
            </a:solidFill>
          </a:endParaRPr>
        </a:p>
      </dgm:t>
    </dgm:pt>
    <dgm:pt modelId="{E080642F-CED4-44D3-B60C-CC1E1CEB53C7}" type="parTrans" cxnId="{75DCFA0F-A3F2-43A3-B8A2-B16B93AAC2BB}">
      <dgm:prSet/>
      <dgm:spPr/>
      <dgm:t>
        <a:bodyPr/>
        <a:lstStyle/>
        <a:p>
          <a:endParaRPr lang="ru-RU"/>
        </a:p>
      </dgm:t>
    </dgm:pt>
    <dgm:pt modelId="{5E1C7C2C-4BE2-427D-A12C-689345BEBE93}" type="sibTrans" cxnId="{75DCFA0F-A3F2-43A3-B8A2-B16B93AAC2BB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3A172A81-8C03-43E0-BC57-BE590568067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просьба</a:t>
          </a:r>
          <a:endParaRPr lang="ru-RU" dirty="0">
            <a:solidFill>
              <a:srgbClr val="7030A0"/>
            </a:solidFill>
          </a:endParaRPr>
        </a:p>
      </dgm:t>
    </dgm:pt>
    <dgm:pt modelId="{510A748B-104D-4BC8-A611-E7D53BDA0081}" type="parTrans" cxnId="{D9BBB633-496D-41FD-A6E4-FE181C83E173}">
      <dgm:prSet/>
      <dgm:spPr/>
      <dgm:t>
        <a:bodyPr/>
        <a:lstStyle/>
        <a:p>
          <a:endParaRPr lang="ru-RU"/>
        </a:p>
      </dgm:t>
    </dgm:pt>
    <dgm:pt modelId="{92136851-7294-461A-AB77-1D7AE977A36F}" type="sibTrans" cxnId="{D9BBB633-496D-41FD-A6E4-FE181C83E173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3B8A0F85-607A-4696-B3FE-CA26AA57CE83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действие</a:t>
          </a:r>
          <a:endParaRPr lang="ru-RU" dirty="0">
            <a:solidFill>
              <a:srgbClr val="7030A0"/>
            </a:solidFill>
          </a:endParaRPr>
        </a:p>
      </dgm:t>
    </dgm:pt>
    <dgm:pt modelId="{92D4C1F1-7DFD-423A-B622-8B7B0CF991C9}" type="sibTrans" cxnId="{180C41F0-827C-435D-B33B-42CAE185B305}">
      <dgm:prSet/>
      <dgm:spPr/>
      <dgm:t>
        <a:bodyPr/>
        <a:lstStyle/>
        <a:p>
          <a:endParaRPr lang="ru-RU"/>
        </a:p>
      </dgm:t>
    </dgm:pt>
    <dgm:pt modelId="{74AD93B4-B4BF-40D6-AD55-E4480E0FA3D0}" type="parTrans" cxnId="{180C41F0-827C-435D-B33B-42CAE185B305}">
      <dgm:prSet/>
      <dgm:spPr/>
      <dgm:t>
        <a:bodyPr/>
        <a:lstStyle/>
        <a:p>
          <a:endParaRPr lang="ru-RU"/>
        </a:p>
      </dgm:t>
    </dgm:pt>
    <dgm:pt modelId="{BA1FD927-2293-43B7-B4A4-74B002927EE0}" type="pres">
      <dgm:prSet presAssocID="{2E0C3A74-F3C6-4B75-A0B1-9402085C66A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6E2A25-8844-4EE0-96C4-FBE419D63EB9}" type="pres">
      <dgm:prSet presAssocID="{2E0C3A74-F3C6-4B75-A0B1-9402085C66A1}" presName="dummyMaxCanvas" presStyleCnt="0">
        <dgm:presLayoutVars/>
      </dgm:prSet>
      <dgm:spPr/>
    </dgm:pt>
    <dgm:pt modelId="{598FE331-4802-447F-9730-E123B77AEE2E}" type="pres">
      <dgm:prSet presAssocID="{2E0C3A74-F3C6-4B75-A0B1-9402085C66A1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D846E-4C75-4E32-A7BA-952E8336249A}" type="pres">
      <dgm:prSet presAssocID="{2E0C3A74-F3C6-4B75-A0B1-9402085C66A1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869D5-5524-4B8A-9970-C5ED645A67C4}" type="pres">
      <dgm:prSet presAssocID="{2E0C3A74-F3C6-4B75-A0B1-9402085C66A1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3DF86D-89ED-4978-8EE7-0484041DC266}" type="pres">
      <dgm:prSet presAssocID="{2E0C3A74-F3C6-4B75-A0B1-9402085C66A1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E7EE1D-53E0-4A29-9730-0F009103E688}" type="pres">
      <dgm:prSet presAssocID="{2E0C3A74-F3C6-4B75-A0B1-9402085C66A1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0A616-21AB-4D0A-8DB9-BD2256EC2DD0}" type="pres">
      <dgm:prSet presAssocID="{2E0C3A74-F3C6-4B75-A0B1-9402085C66A1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21C16-E145-4EDF-9664-311CCDA8EF26}" type="pres">
      <dgm:prSet presAssocID="{2E0C3A74-F3C6-4B75-A0B1-9402085C66A1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CF63D-343D-41B9-B3AD-02C5D0717A54}" type="pres">
      <dgm:prSet presAssocID="{2E0C3A74-F3C6-4B75-A0B1-9402085C66A1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ACB494-8ACD-44D8-B20A-AECF8EA6DA13}" type="pres">
      <dgm:prSet presAssocID="{2E0C3A74-F3C6-4B75-A0B1-9402085C66A1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3000AB-3A4E-4C34-A378-F7A2165C16B1}" type="pres">
      <dgm:prSet presAssocID="{2E0C3A74-F3C6-4B75-A0B1-9402085C66A1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9765F-D0DB-4718-9E04-9735059763CA}" type="pres">
      <dgm:prSet presAssocID="{2E0C3A74-F3C6-4B75-A0B1-9402085C66A1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A9B983-B86E-4FED-88F9-982441A2B63E}" type="presOf" srcId="{61775822-D897-438F-95C9-ED8105BD51A6}" destId="{FC6D846E-4C75-4E32-A7BA-952E8336249A}" srcOrd="0" destOrd="0" presId="urn:microsoft.com/office/officeart/2005/8/layout/vProcess5"/>
    <dgm:cxn modelId="{7C23B463-74EF-441C-87F0-F9DA34DB6A42}" srcId="{2E0C3A74-F3C6-4B75-A0B1-9402085C66A1}" destId="{D650C278-57B7-43C2-867F-C94F9D8A0270}" srcOrd="0" destOrd="0" parTransId="{0EECFB6D-EC0E-450C-A3EE-723830B8E774}" sibTransId="{47A1908C-DCA6-4D3D-9BBE-21E91CDFBA26}"/>
    <dgm:cxn modelId="{C79259C6-9660-4B5F-9544-EB4086F2C078}" type="presOf" srcId="{3A172A81-8C03-43E0-BC57-BE5905680673}" destId="{30A869D5-5524-4B8A-9970-C5ED645A67C4}" srcOrd="0" destOrd="0" presId="urn:microsoft.com/office/officeart/2005/8/layout/vProcess5"/>
    <dgm:cxn modelId="{3AEEDF9C-C10B-4B9D-82F9-589F1181AB3E}" type="presOf" srcId="{D650C278-57B7-43C2-867F-C94F9D8A0270}" destId="{598FE331-4802-447F-9730-E123B77AEE2E}" srcOrd="0" destOrd="0" presId="urn:microsoft.com/office/officeart/2005/8/layout/vProcess5"/>
    <dgm:cxn modelId="{180C41F0-827C-435D-B33B-42CAE185B305}" srcId="{2E0C3A74-F3C6-4B75-A0B1-9402085C66A1}" destId="{3B8A0F85-607A-4696-B3FE-CA26AA57CE83}" srcOrd="3" destOrd="0" parTransId="{74AD93B4-B4BF-40D6-AD55-E4480E0FA3D0}" sibTransId="{92D4C1F1-7DFD-423A-B622-8B7B0CF991C9}"/>
    <dgm:cxn modelId="{B9108F0B-5FE0-457B-B40E-1B59E41A7142}" type="presOf" srcId="{47A1908C-DCA6-4D3D-9BBE-21E91CDFBA26}" destId="{64E7EE1D-53E0-4A29-9730-0F009103E688}" srcOrd="0" destOrd="0" presId="urn:microsoft.com/office/officeart/2005/8/layout/vProcess5"/>
    <dgm:cxn modelId="{9F8F5B38-9F27-4863-A29A-688D1DEE2DC7}" type="presOf" srcId="{2E0C3A74-F3C6-4B75-A0B1-9402085C66A1}" destId="{BA1FD927-2293-43B7-B4A4-74B002927EE0}" srcOrd="0" destOrd="0" presId="urn:microsoft.com/office/officeart/2005/8/layout/vProcess5"/>
    <dgm:cxn modelId="{2AFA22F5-4F37-4BB5-9938-CF7911048477}" type="presOf" srcId="{3A172A81-8C03-43E0-BC57-BE5905680673}" destId="{1D3000AB-3A4E-4C34-A378-F7A2165C16B1}" srcOrd="1" destOrd="0" presId="urn:microsoft.com/office/officeart/2005/8/layout/vProcess5"/>
    <dgm:cxn modelId="{D9BBB633-496D-41FD-A6E4-FE181C83E173}" srcId="{2E0C3A74-F3C6-4B75-A0B1-9402085C66A1}" destId="{3A172A81-8C03-43E0-BC57-BE5905680673}" srcOrd="2" destOrd="0" parTransId="{510A748B-104D-4BC8-A611-E7D53BDA0081}" sibTransId="{92136851-7294-461A-AB77-1D7AE977A36F}"/>
    <dgm:cxn modelId="{ABF12EBF-0BCD-4E24-992F-7A94916F9055}" type="presOf" srcId="{92136851-7294-461A-AB77-1D7AE977A36F}" destId="{BDA21C16-E145-4EDF-9664-311CCDA8EF26}" srcOrd="0" destOrd="0" presId="urn:microsoft.com/office/officeart/2005/8/layout/vProcess5"/>
    <dgm:cxn modelId="{75DCFA0F-A3F2-43A3-B8A2-B16B93AAC2BB}" srcId="{2E0C3A74-F3C6-4B75-A0B1-9402085C66A1}" destId="{61775822-D897-438F-95C9-ED8105BD51A6}" srcOrd="1" destOrd="0" parTransId="{E080642F-CED4-44D3-B60C-CC1E1CEB53C7}" sibTransId="{5E1C7C2C-4BE2-427D-A12C-689345BEBE93}"/>
    <dgm:cxn modelId="{BA66F7F8-9AD6-46B6-9F1F-2D6CD8CABA44}" type="presOf" srcId="{5E1C7C2C-4BE2-427D-A12C-689345BEBE93}" destId="{0220A616-21AB-4D0A-8DB9-BD2256EC2DD0}" srcOrd="0" destOrd="0" presId="urn:microsoft.com/office/officeart/2005/8/layout/vProcess5"/>
    <dgm:cxn modelId="{1CE1B2E9-11F6-4E0C-892C-32D0F439862D}" type="presOf" srcId="{D650C278-57B7-43C2-867F-C94F9D8A0270}" destId="{B18CF63D-343D-41B9-B3AD-02C5D0717A54}" srcOrd="1" destOrd="0" presId="urn:microsoft.com/office/officeart/2005/8/layout/vProcess5"/>
    <dgm:cxn modelId="{558BDCA4-5558-44A9-93FB-187B7D16C56F}" type="presOf" srcId="{3B8A0F85-607A-4696-B3FE-CA26AA57CE83}" destId="{3E29765F-D0DB-4718-9E04-9735059763CA}" srcOrd="1" destOrd="0" presId="urn:microsoft.com/office/officeart/2005/8/layout/vProcess5"/>
    <dgm:cxn modelId="{9FCA8F5F-108E-4A55-B565-3DCDD85222EA}" type="presOf" srcId="{3B8A0F85-607A-4696-B3FE-CA26AA57CE83}" destId="{3B3DF86D-89ED-4978-8EE7-0484041DC266}" srcOrd="0" destOrd="0" presId="urn:microsoft.com/office/officeart/2005/8/layout/vProcess5"/>
    <dgm:cxn modelId="{4FA198DC-85AA-4CEB-8536-9047B19C5858}" type="presOf" srcId="{61775822-D897-438F-95C9-ED8105BD51A6}" destId="{ADACB494-8ACD-44D8-B20A-AECF8EA6DA13}" srcOrd="1" destOrd="0" presId="urn:microsoft.com/office/officeart/2005/8/layout/vProcess5"/>
    <dgm:cxn modelId="{DF983F45-E12D-402A-97A1-FBE591854C2E}" type="presParOf" srcId="{BA1FD927-2293-43B7-B4A4-74B002927EE0}" destId="{AC6E2A25-8844-4EE0-96C4-FBE419D63EB9}" srcOrd="0" destOrd="0" presId="urn:microsoft.com/office/officeart/2005/8/layout/vProcess5"/>
    <dgm:cxn modelId="{BA316CF0-8269-4F4A-809E-DD4F560F0D24}" type="presParOf" srcId="{BA1FD927-2293-43B7-B4A4-74B002927EE0}" destId="{598FE331-4802-447F-9730-E123B77AEE2E}" srcOrd="1" destOrd="0" presId="urn:microsoft.com/office/officeart/2005/8/layout/vProcess5"/>
    <dgm:cxn modelId="{F5E34090-61AD-423C-9440-35E608428FF6}" type="presParOf" srcId="{BA1FD927-2293-43B7-B4A4-74B002927EE0}" destId="{FC6D846E-4C75-4E32-A7BA-952E8336249A}" srcOrd="2" destOrd="0" presId="urn:microsoft.com/office/officeart/2005/8/layout/vProcess5"/>
    <dgm:cxn modelId="{40CD61CF-5AFF-4DF6-A011-5B2F0BB9F368}" type="presParOf" srcId="{BA1FD927-2293-43B7-B4A4-74B002927EE0}" destId="{30A869D5-5524-4B8A-9970-C5ED645A67C4}" srcOrd="3" destOrd="0" presId="urn:microsoft.com/office/officeart/2005/8/layout/vProcess5"/>
    <dgm:cxn modelId="{E9E675F8-3DE8-4B3C-87AB-0C290393F082}" type="presParOf" srcId="{BA1FD927-2293-43B7-B4A4-74B002927EE0}" destId="{3B3DF86D-89ED-4978-8EE7-0484041DC266}" srcOrd="4" destOrd="0" presId="urn:microsoft.com/office/officeart/2005/8/layout/vProcess5"/>
    <dgm:cxn modelId="{46E2D191-19AD-4C7D-BA2B-9519A24FA387}" type="presParOf" srcId="{BA1FD927-2293-43B7-B4A4-74B002927EE0}" destId="{64E7EE1D-53E0-4A29-9730-0F009103E688}" srcOrd="5" destOrd="0" presId="urn:microsoft.com/office/officeart/2005/8/layout/vProcess5"/>
    <dgm:cxn modelId="{3C2CFE87-7B80-4D75-BAA6-4B2D7AB763D1}" type="presParOf" srcId="{BA1FD927-2293-43B7-B4A4-74B002927EE0}" destId="{0220A616-21AB-4D0A-8DB9-BD2256EC2DD0}" srcOrd="6" destOrd="0" presId="urn:microsoft.com/office/officeart/2005/8/layout/vProcess5"/>
    <dgm:cxn modelId="{9599EE58-B5FB-4100-B114-CC5B59D48B73}" type="presParOf" srcId="{BA1FD927-2293-43B7-B4A4-74B002927EE0}" destId="{BDA21C16-E145-4EDF-9664-311CCDA8EF26}" srcOrd="7" destOrd="0" presId="urn:microsoft.com/office/officeart/2005/8/layout/vProcess5"/>
    <dgm:cxn modelId="{6DDC013C-3B8F-40E8-8C9B-32EA056E149C}" type="presParOf" srcId="{BA1FD927-2293-43B7-B4A4-74B002927EE0}" destId="{B18CF63D-343D-41B9-B3AD-02C5D0717A54}" srcOrd="8" destOrd="0" presId="urn:microsoft.com/office/officeart/2005/8/layout/vProcess5"/>
    <dgm:cxn modelId="{C7B2C408-6600-41E8-9B63-5613BFD4E063}" type="presParOf" srcId="{BA1FD927-2293-43B7-B4A4-74B002927EE0}" destId="{ADACB494-8ACD-44D8-B20A-AECF8EA6DA13}" srcOrd="9" destOrd="0" presId="urn:microsoft.com/office/officeart/2005/8/layout/vProcess5"/>
    <dgm:cxn modelId="{86877125-2287-4477-9853-5AF2652058FC}" type="presParOf" srcId="{BA1FD927-2293-43B7-B4A4-74B002927EE0}" destId="{1D3000AB-3A4E-4C34-A378-F7A2165C16B1}" srcOrd="10" destOrd="0" presId="urn:microsoft.com/office/officeart/2005/8/layout/vProcess5"/>
    <dgm:cxn modelId="{67ED3828-72E1-4E37-992E-D042EBD14537}" type="presParOf" srcId="{BA1FD927-2293-43B7-B4A4-74B002927EE0}" destId="{3E29765F-D0DB-4718-9E04-9735059763C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A9E15C-DDE9-4076-BAB6-357FD3975063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99D4A7-AABB-48F3-A97C-B834B1E296B9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компетентность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55B587-2F3C-426A-A10C-D8C3343FCDFD}" type="parTrans" cxnId="{3BCB8484-44B9-43AC-B0F8-DCC540C33E64}">
      <dgm:prSet/>
      <dgm:spPr/>
      <dgm:t>
        <a:bodyPr/>
        <a:lstStyle/>
        <a:p>
          <a:endParaRPr lang="ru-RU"/>
        </a:p>
      </dgm:t>
    </dgm:pt>
    <dgm:pt modelId="{0856662F-073E-4287-9162-7841CEA71310}" type="sibTrans" cxnId="{3BCB8484-44B9-43AC-B0F8-DCC540C33E64}">
      <dgm:prSet/>
      <dgm:spPr/>
      <dgm:t>
        <a:bodyPr/>
        <a:lstStyle/>
        <a:p>
          <a:endParaRPr lang="ru-RU"/>
        </a:p>
      </dgm:t>
    </dgm:pt>
    <dgm:pt modelId="{FD92AA4A-4877-4BA7-9345-537DA6DCB79C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стремление эффективно и оперативно решить проблему 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C55D96-5244-4D25-A3D9-578D5CEFB47E}" type="parTrans" cxnId="{AF6E071D-FAA3-4B1E-9527-C8357E03F2BD}">
      <dgm:prSet/>
      <dgm:spPr/>
      <dgm:t>
        <a:bodyPr/>
        <a:lstStyle/>
        <a:p>
          <a:endParaRPr lang="ru-RU"/>
        </a:p>
      </dgm:t>
    </dgm:pt>
    <dgm:pt modelId="{D73BAD55-6339-4A7A-87A7-FE9FCB5814F8}" type="sibTrans" cxnId="{AF6E071D-FAA3-4B1E-9527-C8357E03F2BD}">
      <dgm:prSet/>
      <dgm:spPr/>
      <dgm:t>
        <a:bodyPr/>
        <a:lstStyle/>
        <a:p>
          <a:endParaRPr lang="ru-RU"/>
        </a:p>
      </dgm:t>
    </dgm:pt>
    <dgm:pt modelId="{93C0B8C0-E2D2-4BC6-9EFB-BB96C4750C5A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оказать помощь в ее решении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7E23F3-3B58-4448-990E-9687A88CDB25}" type="parTrans" cxnId="{7999793F-82E4-4AFD-B469-EE941A98CEDB}">
      <dgm:prSet/>
      <dgm:spPr/>
      <dgm:t>
        <a:bodyPr/>
        <a:lstStyle/>
        <a:p>
          <a:endParaRPr lang="ru-RU"/>
        </a:p>
      </dgm:t>
    </dgm:pt>
    <dgm:pt modelId="{DC55D4ED-44CD-4CDC-8E04-68D8CE016199}" type="sibTrans" cxnId="{7999793F-82E4-4AFD-B469-EE941A98CEDB}">
      <dgm:prSet/>
      <dgm:spPr/>
      <dgm:t>
        <a:bodyPr/>
        <a:lstStyle/>
        <a:p>
          <a:endParaRPr lang="ru-RU"/>
        </a:p>
      </dgm:t>
    </dgm:pt>
    <dgm:pt modelId="{9F48DB6E-9989-483B-870A-F1F6B3FD51B5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доброжелательность</a:t>
          </a:r>
          <a:endParaRPr lang="ru-RU" sz="2000" b="1" noProof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704B20-7B26-4112-A559-1E6EEED1236E}" type="parTrans" cxnId="{7AA8B2DD-BA6F-403E-9FFC-D2DAA58A95EB}">
      <dgm:prSet/>
      <dgm:spPr/>
      <dgm:t>
        <a:bodyPr/>
        <a:lstStyle/>
        <a:p>
          <a:endParaRPr lang="ru-RU"/>
        </a:p>
      </dgm:t>
    </dgm:pt>
    <dgm:pt modelId="{9AE15596-4104-480E-91FE-FC9FEAA3265F}" type="sibTrans" cxnId="{7AA8B2DD-BA6F-403E-9FFC-D2DAA58A95EB}">
      <dgm:prSet/>
      <dgm:spPr/>
      <dgm:t>
        <a:bodyPr/>
        <a:lstStyle/>
        <a:p>
          <a:endParaRPr lang="ru-RU"/>
        </a:p>
      </dgm:t>
    </dgm:pt>
    <dgm:pt modelId="{961BEE7A-7DB1-415C-83AD-46B768E5FB8B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тактичность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1F86C0-69E8-4CA4-BC5C-37FFF67DED10}" type="parTrans" cxnId="{80653DAC-36D1-426D-BA07-077071B497A9}">
      <dgm:prSet/>
      <dgm:spPr/>
      <dgm:t>
        <a:bodyPr/>
        <a:lstStyle/>
        <a:p>
          <a:endParaRPr lang="ru-RU"/>
        </a:p>
      </dgm:t>
    </dgm:pt>
    <dgm:pt modelId="{25715164-58B6-4342-BB8F-9B1CD975077D}" type="sibTrans" cxnId="{80653DAC-36D1-426D-BA07-077071B497A9}">
      <dgm:prSet/>
      <dgm:spPr/>
      <dgm:t>
        <a:bodyPr/>
        <a:lstStyle/>
        <a:p>
          <a:endParaRPr lang="ru-RU"/>
        </a:p>
      </dgm:t>
    </dgm:pt>
    <dgm:pt modelId="{38EB6D31-E67F-48A3-8A66-DD2B78304625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владение приемами ведения беседы</a:t>
          </a:r>
          <a:endParaRPr lang="ru-RU" sz="2000" b="1" noProof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E0EDBE-E904-4775-B194-4D0C5DA3CA3E}" type="parTrans" cxnId="{F1DF720F-CF2F-43B0-8834-7897EB1269B8}">
      <dgm:prSet/>
      <dgm:spPr/>
      <dgm:t>
        <a:bodyPr/>
        <a:lstStyle/>
        <a:p>
          <a:endParaRPr lang="ru-RU"/>
        </a:p>
      </dgm:t>
    </dgm:pt>
    <dgm:pt modelId="{6CEA9DDB-3F43-4B5A-AC8B-F942D12F1B7C}" type="sibTrans" cxnId="{F1DF720F-CF2F-43B0-8834-7897EB1269B8}">
      <dgm:prSet/>
      <dgm:spPr/>
      <dgm:t>
        <a:bodyPr/>
        <a:lstStyle/>
        <a:p>
          <a:endParaRPr lang="ru-RU"/>
        </a:p>
      </dgm:t>
    </dgm:pt>
    <dgm:pt modelId="{2D75338B-D4C5-4AA0-B961-5EAD869C6AD1}" type="pres">
      <dgm:prSet presAssocID="{D0A9E15C-DDE9-4076-BAB6-357FD397506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E71E42-1B6D-4D93-98FC-870398B0DC33}" type="pres">
      <dgm:prSet presAssocID="{8A99D4A7-AABB-48F3-A97C-B834B1E296B9}" presName="parentLin" presStyleCnt="0"/>
      <dgm:spPr/>
    </dgm:pt>
    <dgm:pt modelId="{13FDA7AE-5D05-46CE-A7C0-30BBDE07C68C}" type="pres">
      <dgm:prSet presAssocID="{8A99D4A7-AABB-48F3-A97C-B834B1E296B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8DC30B5-1DF6-474A-BDA5-AB6073EF12D0}" type="pres">
      <dgm:prSet presAssocID="{8A99D4A7-AABB-48F3-A97C-B834B1E296B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D5074-B938-41C6-A108-2F7B6F038D79}" type="pres">
      <dgm:prSet presAssocID="{8A99D4A7-AABB-48F3-A97C-B834B1E296B9}" presName="negativeSpace" presStyleCnt="0"/>
      <dgm:spPr/>
    </dgm:pt>
    <dgm:pt modelId="{5CBE2059-10DC-40A1-A2E3-8EA7FD243157}" type="pres">
      <dgm:prSet presAssocID="{8A99D4A7-AABB-48F3-A97C-B834B1E296B9}" presName="childText" presStyleLbl="conFgAcc1" presStyleIdx="0" presStyleCnt="6">
        <dgm:presLayoutVars>
          <dgm:bulletEnabled val="1"/>
        </dgm:presLayoutVars>
      </dgm:prSet>
      <dgm:spPr/>
    </dgm:pt>
    <dgm:pt modelId="{FC25EDC3-2927-41FC-A573-D52C4D685104}" type="pres">
      <dgm:prSet presAssocID="{0856662F-073E-4287-9162-7841CEA71310}" presName="spaceBetweenRectangles" presStyleCnt="0"/>
      <dgm:spPr/>
    </dgm:pt>
    <dgm:pt modelId="{EF81CB66-ADE2-43AF-9938-8FB661623DAE}" type="pres">
      <dgm:prSet presAssocID="{961BEE7A-7DB1-415C-83AD-46B768E5FB8B}" presName="parentLin" presStyleCnt="0"/>
      <dgm:spPr/>
    </dgm:pt>
    <dgm:pt modelId="{99CD504F-427C-4378-BB70-D2CDD89116AC}" type="pres">
      <dgm:prSet presAssocID="{961BEE7A-7DB1-415C-83AD-46B768E5FB8B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27D92A7-4BBE-49BB-9534-B234D321A9FC}" type="pres">
      <dgm:prSet presAssocID="{961BEE7A-7DB1-415C-83AD-46B768E5FB8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890DC-7EDA-44C8-AD08-1AA338F0AAA1}" type="pres">
      <dgm:prSet presAssocID="{961BEE7A-7DB1-415C-83AD-46B768E5FB8B}" presName="negativeSpace" presStyleCnt="0"/>
      <dgm:spPr/>
    </dgm:pt>
    <dgm:pt modelId="{3343D9FB-0A14-403A-A6BC-892A879E3FEC}" type="pres">
      <dgm:prSet presAssocID="{961BEE7A-7DB1-415C-83AD-46B768E5FB8B}" presName="childText" presStyleLbl="conFgAcc1" presStyleIdx="1" presStyleCnt="6">
        <dgm:presLayoutVars>
          <dgm:bulletEnabled val="1"/>
        </dgm:presLayoutVars>
      </dgm:prSet>
      <dgm:spPr/>
    </dgm:pt>
    <dgm:pt modelId="{423A38F1-32D4-45FB-9D44-C9D7B7A1CB83}" type="pres">
      <dgm:prSet presAssocID="{25715164-58B6-4342-BB8F-9B1CD975077D}" presName="spaceBetweenRectangles" presStyleCnt="0"/>
      <dgm:spPr/>
    </dgm:pt>
    <dgm:pt modelId="{2424E9E2-465A-4938-8312-F9871FE046C6}" type="pres">
      <dgm:prSet presAssocID="{9F48DB6E-9989-483B-870A-F1F6B3FD51B5}" presName="parentLin" presStyleCnt="0"/>
      <dgm:spPr/>
    </dgm:pt>
    <dgm:pt modelId="{73D1C4DF-4045-434A-8D5F-645EE44FD357}" type="pres">
      <dgm:prSet presAssocID="{9F48DB6E-9989-483B-870A-F1F6B3FD51B5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158B00CE-8257-4268-A765-340CBB50631F}" type="pres">
      <dgm:prSet presAssocID="{9F48DB6E-9989-483B-870A-F1F6B3FD51B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BCED9-D845-4E4A-A74B-5ECE498CD32E}" type="pres">
      <dgm:prSet presAssocID="{9F48DB6E-9989-483B-870A-F1F6B3FD51B5}" presName="negativeSpace" presStyleCnt="0"/>
      <dgm:spPr/>
    </dgm:pt>
    <dgm:pt modelId="{6E3FFDD4-47BD-4748-9141-F724271B516D}" type="pres">
      <dgm:prSet presAssocID="{9F48DB6E-9989-483B-870A-F1F6B3FD51B5}" presName="childText" presStyleLbl="conFgAcc1" presStyleIdx="2" presStyleCnt="6">
        <dgm:presLayoutVars>
          <dgm:bulletEnabled val="1"/>
        </dgm:presLayoutVars>
      </dgm:prSet>
      <dgm:spPr/>
    </dgm:pt>
    <dgm:pt modelId="{2B3C1318-9C3D-483F-9F28-7EC4FD89F941}" type="pres">
      <dgm:prSet presAssocID="{9AE15596-4104-480E-91FE-FC9FEAA3265F}" presName="spaceBetweenRectangles" presStyleCnt="0"/>
      <dgm:spPr/>
    </dgm:pt>
    <dgm:pt modelId="{7982E4D4-B39C-4B86-B9A0-A4F950D34AE9}" type="pres">
      <dgm:prSet presAssocID="{38EB6D31-E67F-48A3-8A66-DD2B78304625}" presName="parentLin" presStyleCnt="0"/>
      <dgm:spPr/>
    </dgm:pt>
    <dgm:pt modelId="{A5BBEB01-6E3F-42D8-BE13-45DDCAA39365}" type="pres">
      <dgm:prSet presAssocID="{38EB6D31-E67F-48A3-8A66-DD2B78304625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9604D2AA-9CE5-4B73-8504-765B75BE074A}" type="pres">
      <dgm:prSet presAssocID="{38EB6D31-E67F-48A3-8A66-DD2B7830462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44504-6225-46C3-99A7-76624E307EB1}" type="pres">
      <dgm:prSet presAssocID="{38EB6D31-E67F-48A3-8A66-DD2B78304625}" presName="negativeSpace" presStyleCnt="0"/>
      <dgm:spPr/>
    </dgm:pt>
    <dgm:pt modelId="{50226E71-A901-4FC4-9655-A706C4CE55EC}" type="pres">
      <dgm:prSet presAssocID="{38EB6D31-E67F-48A3-8A66-DD2B78304625}" presName="childText" presStyleLbl="conFgAcc1" presStyleIdx="3" presStyleCnt="6">
        <dgm:presLayoutVars>
          <dgm:bulletEnabled val="1"/>
        </dgm:presLayoutVars>
      </dgm:prSet>
      <dgm:spPr/>
    </dgm:pt>
    <dgm:pt modelId="{0A7E7960-C641-4DEE-9FC1-FD98E0DF5901}" type="pres">
      <dgm:prSet presAssocID="{6CEA9DDB-3F43-4B5A-AC8B-F942D12F1B7C}" presName="spaceBetweenRectangles" presStyleCnt="0"/>
      <dgm:spPr/>
    </dgm:pt>
    <dgm:pt modelId="{DF76A277-42E8-423E-9134-BFD86C86784B}" type="pres">
      <dgm:prSet presAssocID="{FD92AA4A-4877-4BA7-9345-537DA6DCB79C}" presName="parentLin" presStyleCnt="0"/>
      <dgm:spPr/>
    </dgm:pt>
    <dgm:pt modelId="{35D31AEF-52DC-469A-8365-F140FF54EDA8}" type="pres">
      <dgm:prSet presAssocID="{FD92AA4A-4877-4BA7-9345-537DA6DCB79C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C8BF2EF9-3EE1-4C74-9751-BC68363EBB93}" type="pres">
      <dgm:prSet presAssocID="{FD92AA4A-4877-4BA7-9345-537DA6DCB79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DB23C-ADE3-46AA-A9E7-0A8F9E5DA122}" type="pres">
      <dgm:prSet presAssocID="{FD92AA4A-4877-4BA7-9345-537DA6DCB79C}" presName="negativeSpace" presStyleCnt="0"/>
      <dgm:spPr/>
    </dgm:pt>
    <dgm:pt modelId="{1CFCDF05-DFBD-4202-A041-58FD80877E76}" type="pres">
      <dgm:prSet presAssocID="{FD92AA4A-4877-4BA7-9345-537DA6DCB79C}" presName="childText" presStyleLbl="conFgAcc1" presStyleIdx="4" presStyleCnt="6">
        <dgm:presLayoutVars>
          <dgm:bulletEnabled val="1"/>
        </dgm:presLayoutVars>
      </dgm:prSet>
      <dgm:spPr/>
    </dgm:pt>
    <dgm:pt modelId="{92631CCA-29D0-4762-BB66-8EABD7007A08}" type="pres">
      <dgm:prSet presAssocID="{D73BAD55-6339-4A7A-87A7-FE9FCB5814F8}" presName="spaceBetweenRectangles" presStyleCnt="0"/>
      <dgm:spPr/>
    </dgm:pt>
    <dgm:pt modelId="{7C5D29A6-ED79-4CF6-9192-D9ECDA8E25AA}" type="pres">
      <dgm:prSet presAssocID="{93C0B8C0-E2D2-4BC6-9EFB-BB96C4750C5A}" presName="parentLin" presStyleCnt="0"/>
      <dgm:spPr/>
    </dgm:pt>
    <dgm:pt modelId="{931C473D-E801-4E7F-8E79-AFFC9753F94E}" type="pres">
      <dgm:prSet presAssocID="{93C0B8C0-E2D2-4BC6-9EFB-BB96C4750C5A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0446D418-4D39-4DC5-8252-B6DA3C0909BB}" type="pres">
      <dgm:prSet presAssocID="{93C0B8C0-E2D2-4BC6-9EFB-BB96C4750C5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814F4-BAE3-4E93-B125-CF40762D43ED}" type="pres">
      <dgm:prSet presAssocID="{93C0B8C0-E2D2-4BC6-9EFB-BB96C4750C5A}" presName="negativeSpace" presStyleCnt="0"/>
      <dgm:spPr/>
    </dgm:pt>
    <dgm:pt modelId="{5596C4DB-8A39-4BCA-859D-80B77127F6D8}" type="pres">
      <dgm:prSet presAssocID="{93C0B8C0-E2D2-4BC6-9EFB-BB96C4750C5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9B08204-BED6-4398-8E13-48D28C7496A7}" type="presOf" srcId="{961BEE7A-7DB1-415C-83AD-46B768E5FB8B}" destId="{F27D92A7-4BBE-49BB-9534-B234D321A9FC}" srcOrd="1" destOrd="0" presId="urn:microsoft.com/office/officeart/2005/8/layout/list1"/>
    <dgm:cxn modelId="{96C7A752-92E1-4693-AB82-68B8F3B97F41}" type="presOf" srcId="{FD92AA4A-4877-4BA7-9345-537DA6DCB79C}" destId="{35D31AEF-52DC-469A-8365-F140FF54EDA8}" srcOrd="0" destOrd="0" presId="urn:microsoft.com/office/officeart/2005/8/layout/list1"/>
    <dgm:cxn modelId="{883AC7A5-B4B5-453B-BA91-8DB8ABCBC16E}" type="presOf" srcId="{D0A9E15C-DDE9-4076-BAB6-357FD3975063}" destId="{2D75338B-D4C5-4AA0-B961-5EAD869C6AD1}" srcOrd="0" destOrd="0" presId="urn:microsoft.com/office/officeart/2005/8/layout/list1"/>
    <dgm:cxn modelId="{80C69428-924D-4BA2-B7E2-B9CEAD4289D0}" type="presOf" srcId="{961BEE7A-7DB1-415C-83AD-46B768E5FB8B}" destId="{99CD504F-427C-4378-BB70-D2CDD89116AC}" srcOrd="0" destOrd="0" presId="urn:microsoft.com/office/officeart/2005/8/layout/list1"/>
    <dgm:cxn modelId="{7999793F-82E4-4AFD-B469-EE941A98CEDB}" srcId="{D0A9E15C-DDE9-4076-BAB6-357FD3975063}" destId="{93C0B8C0-E2D2-4BC6-9EFB-BB96C4750C5A}" srcOrd="5" destOrd="0" parTransId="{277E23F3-3B58-4448-990E-9687A88CDB25}" sibTransId="{DC55D4ED-44CD-4CDC-8E04-68D8CE016199}"/>
    <dgm:cxn modelId="{A1394DBA-86AE-4C35-A057-16BAE158DB60}" type="presOf" srcId="{9F48DB6E-9989-483B-870A-F1F6B3FD51B5}" destId="{158B00CE-8257-4268-A765-340CBB50631F}" srcOrd="1" destOrd="0" presId="urn:microsoft.com/office/officeart/2005/8/layout/list1"/>
    <dgm:cxn modelId="{3BCB8484-44B9-43AC-B0F8-DCC540C33E64}" srcId="{D0A9E15C-DDE9-4076-BAB6-357FD3975063}" destId="{8A99D4A7-AABB-48F3-A97C-B834B1E296B9}" srcOrd="0" destOrd="0" parTransId="{1E55B587-2F3C-426A-A10C-D8C3343FCDFD}" sibTransId="{0856662F-073E-4287-9162-7841CEA71310}"/>
    <dgm:cxn modelId="{80653DAC-36D1-426D-BA07-077071B497A9}" srcId="{D0A9E15C-DDE9-4076-BAB6-357FD3975063}" destId="{961BEE7A-7DB1-415C-83AD-46B768E5FB8B}" srcOrd="1" destOrd="0" parTransId="{4E1F86C0-69E8-4CA4-BC5C-37FFF67DED10}" sibTransId="{25715164-58B6-4342-BB8F-9B1CD975077D}"/>
    <dgm:cxn modelId="{E7B142AE-0941-4A88-AF6F-9058AADC40AD}" type="presOf" srcId="{93C0B8C0-E2D2-4BC6-9EFB-BB96C4750C5A}" destId="{931C473D-E801-4E7F-8E79-AFFC9753F94E}" srcOrd="0" destOrd="0" presId="urn:microsoft.com/office/officeart/2005/8/layout/list1"/>
    <dgm:cxn modelId="{AF6E071D-FAA3-4B1E-9527-C8357E03F2BD}" srcId="{D0A9E15C-DDE9-4076-BAB6-357FD3975063}" destId="{FD92AA4A-4877-4BA7-9345-537DA6DCB79C}" srcOrd="4" destOrd="0" parTransId="{3AC55D96-5244-4D25-A3D9-578D5CEFB47E}" sibTransId="{D73BAD55-6339-4A7A-87A7-FE9FCB5814F8}"/>
    <dgm:cxn modelId="{7AA8B2DD-BA6F-403E-9FFC-D2DAA58A95EB}" srcId="{D0A9E15C-DDE9-4076-BAB6-357FD3975063}" destId="{9F48DB6E-9989-483B-870A-F1F6B3FD51B5}" srcOrd="2" destOrd="0" parTransId="{F2704B20-7B26-4112-A559-1E6EEED1236E}" sibTransId="{9AE15596-4104-480E-91FE-FC9FEAA3265F}"/>
    <dgm:cxn modelId="{19B9ABCE-82DB-4B83-AF63-B4682ECE8D16}" type="presOf" srcId="{8A99D4A7-AABB-48F3-A97C-B834B1E296B9}" destId="{13FDA7AE-5D05-46CE-A7C0-30BBDE07C68C}" srcOrd="0" destOrd="0" presId="urn:microsoft.com/office/officeart/2005/8/layout/list1"/>
    <dgm:cxn modelId="{F1DF720F-CF2F-43B0-8834-7897EB1269B8}" srcId="{D0A9E15C-DDE9-4076-BAB6-357FD3975063}" destId="{38EB6D31-E67F-48A3-8A66-DD2B78304625}" srcOrd="3" destOrd="0" parTransId="{62E0EDBE-E904-4775-B194-4D0C5DA3CA3E}" sibTransId="{6CEA9DDB-3F43-4B5A-AC8B-F942D12F1B7C}"/>
    <dgm:cxn modelId="{A8AC1482-02DC-4D9E-960E-05F89B5378BD}" type="presOf" srcId="{93C0B8C0-E2D2-4BC6-9EFB-BB96C4750C5A}" destId="{0446D418-4D39-4DC5-8252-B6DA3C0909BB}" srcOrd="1" destOrd="0" presId="urn:microsoft.com/office/officeart/2005/8/layout/list1"/>
    <dgm:cxn modelId="{B5633671-D3E6-479A-8CAE-9F94BCE959D9}" type="presOf" srcId="{38EB6D31-E67F-48A3-8A66-DD2B78304625}" destId="{9604D2AA-9CE5-4B73-8504-765B75BE074A}" srcOrd="1" destOrd="0" presId="urn:microsoft.com/office/officeart/2005/8/layout/list1"/>
    <dgm:cxn modelId="{5C57C89A-689E-4305-884D-9FA7107F5349}" type="presOf" srcId="{9F48DB6E-9989-483B-870A-F1F6B3FD51B5}" destId="{73D1C4DF-4045-434A-8D5F-645EE44FD357}" srcOrd="0" destOrd="0" presId="urn:microsoft.com/office/officeart/2005/8/layout/list1"/>
    <dgm:cxn modelId="{85552EB5-6248-4759-A6DA-43EA5EB5137B}" type="presOf" srcId="{8A99D4A7-AABB-48F3-A97C-B834B1E296B9}" destId="{58DC30B5-1DF6-474A-BDA5-AB6073EF12D0}" srcOrd="1" destOrd="0" presId="urn:microsoft.com/office/officeart/2005/8/layout/list1"/>
    <dgm:cxn modelId="{2C42C595-0431-463D-8CE0-F37C578D2EAA}" type="presOf" srcId="{FD92AA4A-4877-4BA7-9345-537DA6DCB79C}" destId="{C8BF2EF9-3EE1-4C74-9751-BC68363EBB93}" srcOrd="1" destOrd="0" presId="urn:microsoft.com/office/officeart/2005/8/layout/list1"/>
    <dgm:cxn modelId="{D67420DD-1977-4643-8BB5-34EB6E693073}" type="presOf" srcId="{38EB6D31-E67F-48A3-8A66-DD2B78304625}" destId="{A5BBEB01-6E3F-42D8-BE13-45DDCAA39365}" srcOrd="0" destOrd="0" presId="urn:microsoft.com/office/officeart/2005/8/layout/list1"/>
    <dgm:cxn modelId="{61323E04-DDB8-4DAD-A601-73D79AEA9E01}" type="presParOf" srcId="{2D75338B-D4C5-4AA0-B961-5EAD869C6AD1}" destId="{34E71E42-1B6D-4D93-98FC-870398B0DC33}" srcOrd="0" destOrd="0" presId="urn:microsoft.com/office/officeart/2005/8/layout/list1"/>
    <dgm:cxn modelId="{8628A7A6-436C-42F1-B8A1-560D53E66D16}" type="presParOf" srcId="{34E71E42-1B6D-4D93-98FC-870398B0DC33}" destId="{13FDA7AE-5D05-46CE-A7C0-30BBDE07C68C}" srcOrd="0" destOrd="0" presId="urn:microsoft.com/office/officeart/2005/8/layout/list1"/>
    <dgm:cxn modelId="{6F05620B-2B08-432A-8B4D-D9D6FD4D9675}" type="presParOf" srcId="{34E71E42-1B6D-4D93-98FC-870398B0DC33}" destId="{58DC30B5-1DF6-474A-BDA5-AB6073EF12D0}" srcOrd="1" destOrd="0" presId="urn:microsoft.com/office/officeart/2005/8/layout/list1"/>
    <dgm:cxn modelId="{2E3EC4CE-C71E-4A07-B9C6-0EF875B74F4E}" type="presParOf" srcId="{2D75338B-D4C5-4AA0-B961-5EAD869C6AD1}" destId="{DE7D5074-B938-41C6-A108-2F7B6F038D79}" srcOrd="1" destOrd="0" presId="urn:microsoft.com/office/officeart/2005/8/layout/list1"/>
    <dgm:cxn modelId="{675A83F1-AB64-4D0D-B635-D2C85A96A497}" type="presParOf" srcId="{2D75338B-D4C5-4AA0-B961-5EAD869C6AD1}" destId="{5CBE2059-10DC-40A1-A2E3-8EA7FD243157}" srcOrd="2" destOrd="0" presId="urn:microsoft.com/office/officeart/2005/8/layout/list1"/>
    <dgm:cxn modelId="{79238A34-2EA4-4591-B10F-D6875E744F95}" type="presParOf" srcId="{2D75338B-D4C5-4AA0-B961-5EAD869C6AD1}" destId="{FC25EDC3-2927-41FC-A573-D52C4D685104}" srcOrd="3" destOrd="0" presId="urn:microsoft.com/office/officeart/2005/8/layout/list1"/>
    <dgm:cxn modelId="{E7485808-E26C-4FB5-A4F0-9F35A39732F4}" type="presParOf" srcId="{2D75338B-D4C5-4AA0-B961-5EAD869C6AD1}" destId="{EF81CB66-ADE2-43AF-9938-8FB661623DAE}" srcOrd="4" destOrd="0" presId="urn:microsoft.com/office/officeart/2005/8/layout/list1"/>
    <dgm:cxn modelId="{989C9488-A7A5-4075-BE7B-F84287F29C1D}" type="presParOf" srcId="{EF81CB66-ADE2-43AF-9938-8FB661623DAE}" destId="{99CD504F-427C-4378-BB70-D2CDD89116AC}" srcOrd="0" destOrd="0" presId="urn:microsoft.com/office/officeart/2005/8/layout/list1"/>
    <dgm:cxn modelId="{B4D4DCFD-5444-4616-9976-DD58104A055A}" type="presParOf" srcId="{EF81CB66-ADE2-43AF-9938-8FB661623DAE}" destId="{F27D92A7-4BBE-49BB-9534-B234D321A9FC}" srcOrd="1" destOrd="0" presId="urn:microsoft.com/office/officeart/2005/8/layout/list1"/>
    <dgm:cxn modelId="{104236DE-A640-4E45-983C-78291CA58937}" type="presParOf" srcId="{2D75338B-D4C5-4AA0-B961-5EAD869C6AD1}" destId="{AF8890DC-7EDA-44C8-AD08-1AA338F0AAA1}" srcOrd="5" destOrd="0" presId="urn:microsoft.com/office/officeart/2005/8/layout/list1"/>
    <dgm:cxn modelId="{1565F4BE-759B-420C-A154-8AEEEF30FD5F}" type="presParOf" srcId="{2D75338B-D4C5-4AA0-B961-5EAD869C6AD1}" destId="{3343D9FB-0A14-403A-A6BC-892A879E3FEC}" srcOrd="6" destOrd="0" presId="urn:microsoft.com/office/officeart/2005/8/layout/list1"/>
    <dgm:cxn modelId="{C9D2EC08-6448-43F7-BF2F-86523CFBD5C9}" type="presParOf" srcId="{2D75338B-D4C5-4AA0-B961-5EAD869C6AD1}" destId="{423A38F1-32D4-45FB-9D44-C9D7B7A1CB83}" srcOrd="7" destOrd="0" presId="urn:microsoft.com/office/officeart/2005/8/layout/list1"/>
    <dgm:cxn modelId="{A976572B-3535-45C4-88B7-6181FD9540BA}" type="presParOf" srcId="{2D75338B-D4C5-4AA0-B961-5EAD869C6AD1}" destId="{2424E9E2-465A-4938-8312-F9871FE046C6}" srcOrd="8" destOrd="0" presId="urn:microsoft.com/office/officeart/2005/8/layout/list1"/>
    <dgm:cxn modelId="{E63EF08E-9DC5-4F94-BCB9-3F21614E41E6}" type="presParOf" srcId="{2424E9E2-465A-4938-8312-F9871FE046C6}" destId="{73D1C4DF-4045-434A-8D5F-645EE44FD357}" srcOrd="0" destOrd="0" presId="urn:microsoft.com/office/officeart/2005/8/layout/list1"/>
    <dgm:cxn modelId="{459CD2BF-BE49-4FB0-814E-0379FEAB9D51}" type="presParOf" srcId="{2424E9E2-465A-4938-8312-F9871FE046C6}" destId="{158B00CE-8257-4268-A765-340CBB50631F}" srcOrd="1" destOrd="0" presId="urn:microsoft.com/office/officeart/2005/8/layout/list1"/>
    <dgm:cxn modelId="{4EA2AEAD-5286-4A63-B9F3-461D188C2E23}" type="presParOf" srcId="{2D75338B-D4C5-4AA0-B961-5EAD869C6AD1}" destId="{3C7BCED9-D845-4E4A-A74B-5ECE498CD32E}" srcOrd="9" destOrd="0" presId="urn:microsoft.com/office/officeart/2005/8/layout/list1"/>
    <dgm:cxn modelId="{40807485-142F-4E21-A60F-C1473DCFD9D4}" type="presParOf" srcId="{2D75338B-D4C5-4AA0-B961-5EAD869C6AD1}" destId="{6E3FFDD4-47BD-4748-9141-F724271B516D}" srcOrd="10" destOrd="0" presId="urn:microsoft.com/office/officeart/2005/8/layout/list1"/>
    <dgm:cxn modelId="{C8751DF9-D5D9-472E-953F-C89AC969E38D}" type="presParOf" srcId="{2D75338B-D4C5-4AA0-B961-5EAD869C6AD1}" destId="{2B3C1318-9C3D-483F-9F28-7EC4FD89F941}" srcOrd="11" destOrd="0" presId="urn:microsoft.com/office/officeart/2005/8/layout/list1"/>
    <dgm:cxn modelId="{827F4DF9-D2AB-40DA-8805-C4B6C95B7ECF}" type="presParOf" srcId="{2D75338B-D4C5-4AA0-B961-5EAD869C6AD1}" destId="{7982E4D4-B39C-4B86-B9A0-A4F950D34AE9}" srcOrd="12" destOrd="0" presId="urn:microsoft.com/office/officeart/2005/8/layout/list1"/>
    <dgm:cxn modelId="{AF13400C-B28A-402A-A711-FCACB3D7C13B}" type="presParOf" srcId="{7982E4D4-B39C-4B86-B9A0-A4F950D34AE9}" destId="{A5BBEB01-6E3F-42D8-BE13-45DDCAA39365}" srcOrd="0" destOrd="0" presId="urn:microsoft.com/office/officeart/2005/8/layout/list1"/>
    <dgm:cxn modelId="{EC4A109A-7E01-4953-BC8B-1119DB3B06A6}" type="presParOf" srcId="{7982E4D4-B39C-4B86-B9A0-A4F950D34AE9}" destId="{9604D2AA-9CE5-4B73-8504-765B75BE074A}" srcOrd="1" destOrd="0" presId="urn:microsoft.com/office/officeart/2005/8/layout/list1"/>
    <dgm:cxn modelId="{5A224F71-9518-4550-8EEC-75BD379A0F0C}" type="presParOf" srcId="{2D75338B-D4C5-4AA0-B961-5EAD869C6AD1}" destId="{7CB44504-6225-46C3-99A7-76624E307EB1}" srcOrd="13" destOrd="0" presId="urn:microsoft.com/office/officeart/2005/8/layout/list1"/>
    <dgm:cxn modelId="{D3D07D40-A688-4B7A-B3AF-5757C679F135}" type="presParOf" srcId="{2D75338B-D4C5-4AA0-B961-5EAD869C6AD1}" destId="{50226E71-A901-4FC4-9655-A706C4CE55EC}" srcOrd="14" destOrd="0" presId="urn:microsoft.com/office/officeart/2005/8/layout/list1"/>
    <dgm:cxn modelId="{C6D50758-1C9C-4077-B8FA-0FC8BE31811B}" type="presParOf" srcId="{2D75338B-D4C5-4AA0-B961-5EAD869C6AD1}" destId="{0A7E7960-C641-4DEE-9FC1-FD98E0DF5901}" srcOrd="15" destOrd="0" presId="urn:microsoft.com/office/officeart/2005/8/layout/list1"/>
    <dgm:cxn modelId="{69159058-A2AB-41AA-8014-DC58D83CFB6F}" type="presParOf" srcId="{2D75338B-D4C5-4AA0-B961-5EAD869C6AD1}" destId="{DF76A277-42E8-423E-9134-BFD86C86784B}" srcOrd="16" destOrd="0" presId="urn:microsoft.com/office/officeart/2005/8/layout/list1"/>
    <dgm:cxn modelId="{3FF72EDC-78B1-4931-ADA9-259C444F2593}" type="presParOf" srcId="{DF76A277-42E8-423E-9134-BFD86C86784B}" destId="{35D31AEF-52DC-469A-8365-F140FF54EDA8}" srcOrd="0" destOrd="0" presId="urn:microsoft.com/office/officeart/2005/8/layout/list1"/>
    <dgm:cxn modelId="{DB2BA27E-5297-4E89-9545-7DAD69B922BF}" type="presParOf" srcId="{DF76A277-42E8-423E-9134-BFD86C86784B}" destId="{C8BF2EF9-3EE1-4C74-9751-BC68363EBB93}" srcOrd="1" destOrd="0" presId="urn:microsoft.com/office/officeart/2005/8/layout/list1"/>
    <dgm:cxn modelId="{9B127426-3AA4-4217-AB40-38A1FB17D11C}" type="presParOf" srcId="{2D75338B-D4C5-4AA0-B961-5EAD869C6AD1}" destId="{D58DB23C-ADE3-46AA-A9E7-0A8F9E5DA122}" srcOrd="17" destOrd="0" presId="urn:microsoft.com/office/officeart/2005/8/layout/list1"/>
    <dgm:cxn modelId="{573FCCB4-9EF5-45B9-B6F4-632B5AC82EA7}" type="presParOf" srcId="{2D75338B-D4C5-4AA0-B961-5EAD869C6AD1}" destId="{1CFCDF05-DFBD-4202-A041-58FD80877E76}" srcOrd="18" destOrd="0" presId="urn:microsoft.com/office/officeart/2005/8/layout/list1"/>
    <dgm:cxn modelId="{865DE0E2-C9BA-4B24-88C3-C2C528B6F44B}" type="presParOf" srcId="{2D75338B-D4C5-4AA0-B961-5EAD869C6AD1}" destId="{92631CCA-29D0-4762-BB66-8EABD7007A08}" srcOrd="19" destOrd="0" presId="urn:microsoft.com/office/officeart/2005/8/layout/list1"/>
    <dgm:cxn modelId="{372F8416-F3A1-4062-9538-24DA373F4734}" type="presParOf" srcId="{2D75338B-D4C5-4AA0-B961-5EAD869C6AD1}" destId="{7C5D29A6-ED79-4CF6-9192-D9ECDA8E25AA}" srcOrd="20" destOrd="0" presId="urn:microsoft.com/office/officeart/2005/8/layout/list1"/>
    <dgm:cxn modelId="{9C6788EC-CB00-455E-8FF0-73AAD28F54C7}" type="presParOf" srcId="{7C5D29A6-ED79-4CF6-9192-D9ECDA8E25AA}" destId="{931C473D-E801-4E7F-8E79-AFFC9753F94E}" srcOrd="0" destOrd="0" presId="urn:microsoft.com/office/officeart/2005/8/layout/list1"/>
    <dgm:cxn modelId="{3649F062-73E7-4E20-8FBF-5165404AC47B}" type="presParOf" srcId="{7C5D29A6-ED79-4CF6-9192-D9ECDA8E25AA}" destId="{0446D418-4D39-4DC5-8252-B6DA3C0909BB}" srcOrd="1" destOrd="0" presId="urn:microsoft.com/office/officeart/2005/8/layout/list1"/>
    <dgm:cxn modelId="{EB2A3ADC-61CD-4E2B-89A7-94D2BB12D323}" type="presParOf" srcId="{2D75338B-D4C5-4AA0-B961-5EAD869C6AD1}" destId="{016814F4-BAE3-4E93-B125-CF40762D43ED}" srcOrd="21" destOrd="0" presId="urn:microsoft.com/office/officeart/2005/8/layout/list1"/>
    <dgm:cxn modelId="{CB4F4573-F34A-4C7D-A119-4BEAADCBA6FE}" type="presParOf" srcId="{2D75338B-D4C5-4AA0-B961-5EAD869C6AD1}" destId="{5596C4DB-8A39-4BCA-859D-80B77127F6D8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53A01A-C53E-49A1-87A9-649B091CE0AC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8C6D3D-82B2-45C1-B388-75931B022414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Пресыщение общением</a:t>
          </a:r>
          <a:endParaRPr lang="ru-RU" sz="2000" b="1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345CA1-7F45-42CC-B397-FE35F3969624}" type="parTrans" cxnId="{7CFE0E99-EA29-463A-A66F-190BBAB31476}">
      <dgm:prSet/>
      <dgm:spPr/>
      <dgm:t>
        <a:bodyPr/>
        <a:lstStyle/>
        <a:p>
          <a:endParaRPr lang="ru-RU"/>
        </a:p>
      </dgm:t>
    </dgm:pt>
    <dgm:pt modelId="{5D61060C-F468-432E-AC1A-E0B02230586C}" type="sibTrans" cxnId="{7CFE0E99-EA29-463A-A66F-190BBAB31476}">
      <dgm:prSet/>
      <dgm:spPr/>
      <dgm:t>
        <a:bodyPr/>
        <a:lstStyle/>
        <a:p>
          <a:endParaRPr lang="ru-RU"/>
        </a:p>
      </dgm:t>
    </dgm:pt>
    <dgm:pt modelId="{16C888C4-5DD9-40A2-A8D3-D9D1421A6445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Подготовка к деловой беседе</a:t>
          </a:r>
          <a:endParaRPr lang="ru-RU" sz="2000" b="1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3DB340-B9E1-4515-A0F5-919B307B0A08}" type="parTrans" cxnId="{1BA95484-7B01-4AC8-9BC3-144A088FFC92}">
      <dgm:prSet/>
      <dgm:spPr/>
      <dgm:t>
        <a:bodyPr/>
        <a:lstStyle/>
        <a:p>
          <a:endParaRPr lang="ru-RU"/>
        </a:p>
      </dgm:t>
    </dgm:pt>
    <dgm:pt modelId="{0224CA78-F8E9-485A-8AA5-6457ECA4F5DC}" type="sibTrans" cxnId="{1BA95484-7B01-4AC8-9BC3-144A088FFC92}">
      <dgm:prSet/>
      <dgm:spPr/>
      <dgm:t>
        <a:bodyPr/>
        <a:lstStyle/>
        <a:p>
          <a:endParaRPr lang="ru-RU"/>
        </a:p>
      </dgm:t>
    </dgm:pt>
    <dgm:pt modelId="{583352B7-BFFF-4417-8FE6-D86AED47F175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Корректировка общения</a:t>
          </a:r>
          <a:endParaRPr lang="ru-RU" sz="2000" b="1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870D86-C31C-4A08-A6EC-9F2F748AFD9F}" type="parTrans" cxnId="{998824B8-D62C-4210-A10C-D49E8D072FC9}">
      <dgm:prSet/>
      <dgm:spPr/>
      <dgm:t>
        <a:bodyPr/>
        <a:lstStyle/>
        <a:p>
          <a:endParaRPr lang="ru-RU"/>
        </a:p>
      </dgm:t>
    </dgm:pt>
    <dgm:pt modelId="{B7F29EBF-3058-4B7D-A040-0ED89C7A3C02}" type="sibTrans" cxnId="{998824B8-D62C-4210-A10C-D49E8D072FC9}">
      <dgm:prSet/>
      <dgm:spPr/>
      <dgm:t>
        <a:bodyPr/>
        <a:lstStyle/>
        <a:p>
          <a:endParaRPr lang="ru-RU"/>
        </a:p>
      </dgm:t>
    </dgm:pt>
    <dgm:pt modelId="{E4903521-13CE-4D28-BF0D-E01358C1D5C1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Проявление экспрессии</a:t>
          </a:r>
          <a:endParaRPr lang="ru-RU" sz="2000" b="1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5C2D18-F321-4F72-A293-A1D0B95ED89D}" type="parTrans" cxnId="{3B35DB3C-DC2B-4B14-814C-C19C375ECC9C}">
      <dgm:prSet/>
      <dgm:spPr/>
      <dgm:t>
        <a:bodyPr/>
        <a:lstStyle/>
        <a:p>
          <a:endParaRPr lang="ru-RU"/>
        </a:p>
      </dgm:t>
    </dgm:pt>
    <dgm:pt modelId="{7EE9EF7D-04B5-46E5-929C-F8D1B6EA7035}" type="sibTrans" cxnId="{3B35DB3C-DC2B-4B14-814C-C19C375ECC9C}">
      <dgm:prSet/>
      <dgm:spPr/>
      <dgm:t>
        <a:bodyPr/>
        <a:lstStyle/>
        <a:p>
          <a:endParaRPr lang="ru-RU"/>
        </a:p>
      </dgm:t>
    </dgm:pt>
    <dgm:pt modelId="{4C9A0982-6246-4679-A47F-589F65DF60FE}" type="pres">
      <dgm:prSet presAssocID="{2A53A01A-C53E-49A1-87A9-649B091CE0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C09FF-7952-40C1-85DC-88365F342082}" type="pres">
      <dgm:prSet presAssocID="{4D8C6D3D-82B2-45C1-B388-75931B022414}" presName="node" presStyleLbl="node1" presStyleIdx="0" presStyleCnt="4" custScaleX="118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C278E-7007-470F-8B2F-78EE9EB7BDD8}" type="pres">
      <dgm:prSet presAssocID="{4D8C6D3D-82B2-45C1-B388-75931B022414}" presName="spNode" presStyleCnt="0"/>
      <dgm:spPr/>
    </dgm:pt>
    <dgm:pt modelId="{5A81C017-912C-4612-ACFC-7621D25F9B05}" type="pres">
      <dgm:prSet presAssocID="{5D61060C-F468-432E-AC1A-E0B02230586C}" presName="sibTrans" presStyleLbl="sibTrans1D1" presStyleIdx="0" presStyleCnt="4"/>
      <dgm:spPr/>
      <dgm:t>
        <a:bodyPr/>
        <a:lstStyle/>
        <a:p>
          <a:endParaRPr lang="ru-RU"/>
        </a:p>
      </dgm:t>
    </dgm:pt>
    <dgm:pt modelId="{B624A719-4618-4AFA-94B9-64D765CF4D47}" type="pres">
      <dgm:prSet presAssocID="{16C888C4-5DD9-40A2-A8D3-D9D1421A6445}" presName="node" presStyleLbl="node1" presStyleIdx="1" presStyleCnt="4" custScaleX="125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3C89F7-EB78-4863-91F3-579EC6621960}" type="pres">
      <dgm:prSet presAssocID="{16C888C4-5DD9-40A2-A8D3-D9D1421A6445}" presName="spNode" presStyleCnt="0"/>
      <dgm:spPr/>
    </dgm:pt>
    <dgm:pt modelId="{3F99F188-7661-4075-AD3E-8A618CD8B1BB}" type="pres">
      <dgm:prSet presAssocID="{0224CA78-F8E9-485A-8AA5-6457ECA4F5DC}" presName="sibTrans" presStyleLbl="sibTrans1D1" presStyleIdx="1" presStyleCnt="4"/>
      <dgm:spPr/>
      <dgm:t>
        <a:bodyPr/>
        <a:lstStyle/>
        <a:p>
          <a:endParaRPr lang="ru-RU"/>
        </a:p>
      </dgm:t>
    </dgm:pt>
    <dgm:pt modelId="{62C56DA4-CC23-4E80-9255-5CD6D97DFFCF}" type="pres">
      <dgm:prSet presAssocID="{583352B7-BFFF-4417-8FE6-D86AED47F175}" presName="node" presStyleLbl="node1" presStyleIdx="2" presStyleCnt="4" custScaleX="127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8DA4B-4373-4E63-A166-C6A3B03640E7}" type="pres">
      <dgm:prSet presAssocID="{583352B7-BFFF-4417-8FE6-D86AED47F175}" presName="spNode" presStyleCnt="0"/>
      <dgm:spPr/>
    </dgm:pt>
    <dgm:pt modelId="{6591601A-852E-4271-AE18-33554589E84B}" type="pres">
      <dgm:prSet presAssocID="{B7F29EBF-3058-4B7D-A040-0ED89C7A3C02}" presName="sibTrans" presStyleLbl="sibTrans1D1" presStyleIdx="2" presStyleCnt="4"/>
      <dgm:spPr/>
      <dgm:t>
        <a:bodyPr/>
        <a:lstStyle/>
        <a:p>
          <a:endParaRPr lang="ru-RU"/>
        </a:p>
      </dgm:t>
    </dgm:pt>
    <dgm:pt modelId="{AC3EC9C2-70E9-44DD-ABFE-9D773249CF38}" type="pres">
      <dgm:prSet presAssocID="{E4903521-13CE-4D28-BF0D-E01358C1D5C1}" presName="node" presStyleLbl="node1" presStyleIdx="3" presStyleCnt="4" custScaleX="126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546B87-7C7A-44B5-BE7D-02B79B73B4E0}" type="pres">
      <dgm:prSet presAssocID="{E4903521-13CE-4D28-BF0D-E01358C1D5C1}" presName="spNode" presStyleCnt="0"/>
      <dgm:spPr/>
    </dgm:pt>
    <dgm:pt modelId="{2D33AAF2-D994-4C82-9AD4-B0528101A52F}" type="pres">
      <dgm:prSet presAssocID="{7EE9EF7D-04B5-46E5-929C-F8D1B6EA7035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1E7FCAE2-ADE9-484F-B60D-CF4848930BFA}" type="presOf" srcId="{583352B7-BFFF-4417-8FE6-D86AED47F175}" destId="{62C56DA4-CC23-4E80-9255-5CD6D97DFFCF}" srcOrd="0" destOrd="0" presId="urn:microsoft.com/office/officeart/2005/8/layout/cycle6"/>
    <dgm:cxn modelId="{CE1BC55C-F4C3-484C-A9EF-5B0976D623F9}" type="presOf" srcId="{E4903521-13CE-4D28-BF0D-E01358C1D5C1}" destId="{AC3EC9C2-70E9-44DD-ABFE-9D773249CF38}" srcOrd="0" destOrd="0" presId="urn:microsoft.com/office/officeart/2005/8/layout/cycle6"/>
    <dgm:cxn modelId="{2384C7AA-79DF-4D5E-8D03-3DD26CD4D090}" type="presOf" srcId="{16C888C4-5DD9-40A2-A8D3-D9D1421A6445}" destId="{B624A719-4618-4AFA-94B9-64D765CF4D47}" srcOrd="0" destOrd="0" presId="urn:microsoft.com/office/officeart/2005/8/layout/cycle6"/>
    <dgm:cxn modelId="{06EBE842-1629-4164-BAE1-3BFF06E685AF}" type="presOf" srcId="{5D61060C-F468-432E-AC1A-E0B02230586C}" destId="{5A81C017-912C-4612-ACFC-7621D25F9B05}" srcOrd="0" destOrd="0" presId="urn:microsoft.com/office/officeart/2005/8/layout/cycle6"/>
    <dgm:cxn modelId="{3B35DB3C-DC2B-4B14-814C-C19C375ECC9C}" srcId="{2A53A01A-C53E-49A1-87A9-649B091CE0AC}" destId="{E4903521-13CE-4D28-BF0D-E01358C1D5C1}" srcOrd="3" destOrd="0" parTransId="{245C2D18-F321-4F72-A293-A1D0B95ED89D}" sibTransId="{7EE9EF7D-04B5-46E5-929C-F8D1B6EA7035}"/>
    <dgm:cxn modelId="{99779E21-FCC7-4453-9256-3C2EFC9B8433}" type="presOf" srcId="{7EE9EF7D-04B5-46E5-929C-F8D1B6EA7035}" destId="{2D33AAF2-D994-4C82-9AD4-B0528101A52F}" srcOrd="0" destOrd="0" presId="urn:microsoft.com/office/officeart/2005/8/layout/cycle6"/>
    <dgm:cxn modelId="{8AED4D7F-1035-4B34-B9D3-B50B29CAFB88}" type="presOf" srcId="{4D8C6D3D-82B2-45C1-B388-75931B022414}" destId="{1A7C09FF-7952-40C1-85DC-88365F342082}" srcOrd="0" destOrd="0" presId="urn:microsoft.com/office/officeart/2005/8/layout/cycle6"/>
    <dgm:cxn modelId="{78CD700F-4439-487A-9DD3-447231AFF33B}" type="presOf" srcId="{2A53A01A-C53E-49A1-87A9-649B091CE0AC}" destId="{4C9A0982-6246-4679-A47F-589F65DF60FE}" srcOrd="0" destOrd="0" presId="urn:microsoft.com/office/officeart/2005/8/layout/cycle6"/>
    <dgm:cxn modelId="{7CFE0E99-EA29-463A-A66F-190BBAB31476}" srcId="{2A53A01A-C53E-49A1-87A9-649B091CE0AC}" destId="{4D8C6D3D-82B2-45C1-B388-75931B022414}" srcOrd="0" destOrd="0" parTransId="{74345CA1-7F45-42CC-B397-FE35F3969624}" sibTransId="{5D61060C-F468-432E-AC1A-E0B02230586C}"/>
    <dgm:cxn modelId="{CBA7BAF2-79C4-4381-9C22-F47848EC78A7}" type="presOf" srcId="{B7F29EBF-3058-4B7D-A040-0ED89C7A3C02}" destId="{6591601A-852E-4271-AE18-33554589E84B}" srcOrd="0" destOrd="0" presId="urn:microsoft.com/office/officeart/2005/8/layout/cycle6"/>
    <dgm:cxn modelId="{B05C0041-92C1-4E3F-8A46-C4B2B485CC7D}" type="presOf" srcId="{0224CA78-F8E9-485A-8AA5-6457ECA4F5DC}" destId="{3F99F188-7661-4075-AD3E-8A618CD8B1BB}" srcOrd="0" destOrd="0" presId="urn:microsoft.com/office/officeart/2005/8/layout/cycle6"/>
    <dgm:cxn modelId="{1BA95484-7B01-4AC8-9BC3-144A088FFC92}" srcId="{2A53A01A-C53E-49A1-87A9-649B091CE0AC}" destId="{16C888C4-5DD9-40A2-A8D3-D9D1421A6445}" srcOrd="1" destOrd="0" parTransId="{E23DB340-B9E1-4515-A0F5-919B307B0A08}" sibTransId="{0224CA78-F8E9-485A-8AA5-6457ECA4F5DC}"/>
    <dgm:cxn modelId="{998824B8-D62C-4210-A10C-D49E8D072FC9}" srcId="{2A53A01A-C53E-49A1-87A9-649B091CE0AC}" destId="{583352B7-BFFF-4417-8FE6-D86AED47F175}" srcOrd="2" destOrd="0" parTransId="{30870D86-C31C-4A08-A6EC-9F2F748AFD9F}" sibTransId="{B7F29EBF-3058-4B7D-A040-0ED89C7A3C02}"/>
    <dgm:cxn modelId="{41FAB17A-DA63-413A-A08C-00115BC31A9B}" type="presParOf" srcId="{4C9A0982-6246-4679-A47F-589F65DF60FE}" destId="{1A7C09FF-7952-40C1-85DC-88365F342082}" srcOrd="0" destOrd="0" presId="urn:microsoft.com/office/officeart/2005/8/layout/cycle6"/>
    <dgm:cxn modelId="{E111955D-2CA3-412A-A5C6-737D5684AB43}" type="presParOf" srcId="{4C9A0982-6246-4679-A47F-589F65DF60FE}" destId="{EDDC278E-7007-470F-8B2F-78EE9EB7BDD8}" srcOrd="1" destOrd="0" presId="urn:microsoft.com/office/officeart/2005/8/layout/cycle6"/>
    <dgm:cxn modelId="{3DCE4E08-4762-46E7-A95A-D92AA9CF282B}" type="presParOf" srcId="{4C9A0982-6246-4679-A47F-589F65DF60FE}" destId="{5A81C017-912C-4612-ACFC-7621D25F9B05}" srcOrd="2" destOrd="0" presId="urn:microsoft.com/office/officeart/2005/8/layout/cycle6"/>
    <dgm:cxn modelId="{957D7F96-8877-4FA0-AFB1-B072817E770A}" type="presParOf" srcId="{4C9A0982-6246-4679-A47F-589F65DF60FE}" destId="{B624A719-4618-4AFA-94B9-64D765CF4D47}" srcOrd="3" destOrd="0" presId="urn:microsoft.com/office/officeart/2005/8/layout/cycle6"/>
    <dgm:cxn modelId="{3DEDA8BE-8DE0-4AE4-93FF-B57E1817043C}" type="presParOf" srcId="{4C9A0982-6246-4679-A47F-589F65DF60FE}" destId="{903C89F7-EB78-4863-91F3-579EC6621960}" srcOrd="4" destOrd="0" presId="urn:microsoft.com/office/officeart/2005/8/layout/cycle6"/>
    <dgm:cxn modelId="{4D4F7F33-ECEB-4237-84DB-2B0CBFC43A11}" type="presParOf" srcId="{4C9A0982-6246-4679-A47F-589F65DF60FE}" destId="{3F99F188-7661-4075-AD3E-8A618CD8B1BB}" srcOrd="5" destOrd="0" presId="urn:microsoft.com/office/officeart/2005/8/layout/cycle6"/>
    <dgm:cxn modelId="{22B5DC3B-C4E0-4DF4-A4A3-4B93B05E1852}" type="presParOf" srcId="{4C9A0982-6246-4679-A47F-589F65DF60FE}" destId="{62C56DA4-CC23-4E80-9255-5CD6D97DFFCF}" srcOrd="6" destOrd="0" presId="urn:microsoft.com/office/officeart/2005/8/layout/cycle6"/>
    <dgm:cxn modelId="{142C84E5-2B64-4584-B3E3-E12CD76C2C9E}" type="presParOf" srcId="{4C9A0982-6246-4679-A47F-589F65DF60FE}" destId="{BED8DA4B-4373-4E63-A166-C6A3B03640E7}" srcOrd="7" destOrd="0" presId="urn:microsoft.com/office/officeart/2005/8/layout/cycle6"/>
    <dgm:cxn modelId="{C0B7529A-1D18-41C5-9922-01DAD3D70C30}" type="presParOf" srcId="{4C9A0982-6246-4679-A47F-589F65DF60FE}" destId="{6591601A-852E-4271-AE18-33554589E84B}" srcOrd="8" destOrd="0" presId="urn:microsoft.com/office/officeart/2005/8/layout/cycle6"/>
    <dgm:cxn modelId="{4290E9C9-036A-4738-810A-E57F11F4763F}" type="presParOf" srcId="{4C9A0982-6246-4679-A47F-589F65DF60FE}" destId="{AC3EC9C2-70E9-44DD-ABFE-9D773249CF38}" srcOrd="9" destOrd="0" presId="urn:microsoft.com/office/officeart/2005/8/layout/cycle6"/>
    <dgm:cxn modelId="{E5087C82-ABE0-4BCB-B89D-9B3113CBF66C}" type="presParOf" srcId="{4C9A0982-6246-4679-A47F-589F65DF60FE}" destId="{75546B87-7C7A-44B5-BE7D-02B79B73B4E0}" srcOrd="10" destOrd="0" presId="urn:microsoft.com/office/officeart/2005/8/layout/cycle6"/>
    <dgm:cxn modelId="{90BA0CBC-88D7-416C-9E79-31EC5AC04510}" type="presParOf" srcId="{4C9A0982-6246-4679-A47F-589F65DF60FE}" destId="{2D33AAF2-D994-4C82-9AD4-B0528101A52F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DA757B-A595-4E8A-851C-A0ED966918C8}">
      <dsp:nvSpPr>
        <dsp:cNvPr id="0" name=""/>
        <dsp:cNvSpPr/>
      </dsp:nvSpPr>
      <dsp:spPr>
        <a:xfrm>
          <a:off x="0" y="4"/>
          <a:ext cx="1555415" cy="777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Для мужчин</a:t>
          </a:r>
          <a:endParaRPr lang="ru-RU" sz="2500" kern="1200" dirty="0"/>
        </a:p>
      </dsp:txBody>
      <dsp:txXfrm>
        <a:off x="0" y="4"/>
        <a:ext cx="1555415" cy="777707"/>
      </dsp:txXfrm>
    </dsp:sp>
    <dsp:sp modelId="{43C31DD5-43BD-4928-8E74-908435AA5CC4}">
      <dsp:nvSpPr>
        <dsp:cNvPr id="0" name=""/>
        <dsp:cNvSpPr/>
      </dsp:nvSpPr>
      <dsp:spPr>
        <a:xfrm>
          <a:off x="155541" y="777712"/>
          <a:ext cx="1349220" cy="468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8397"/>
              </a:lnTo>
              <a:lnTo>
                <a:pt x="1349220" y="468397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DE48C-864B-462B-A1E3-5DB5451EC500}">
      <dsp:nvSpPr>
        <dsp:cNvPr id="0" name=""/>
        <dsp:cNvSpPr/>
      </dsp:nvSpPr>
      <dsp:spPr>
        <a:xfrm>
          <a:off x="1504761" y="857256"/>
          <a:ext cx="1587843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Черные туфли;</a:t>
          </a:r>
        </a:p>
      </dsp:txBody>
      <dsp:txXfrm>
        <a:off x="1504761" y="857256"/>
        <a:ext cx="1587843" cy="777707"/>
      </dsp:txXfrm>
    </dsp:sp>
    <dsp:sp modelId="{7BB8631E-E24F-4551-B334-98A0EB975993}">
      <dsp:nvSpPr>
        <dsp:cNvPr id="0" name=""/>
        <dsp:cNvSpPr/>
      </dsp:nvSpPr>
      <dsp:spPr>
        <a:xfrm>
          <a:off x="155541" y="777712"/>
          <a:ext cx="1277770" cy="1468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8530"/>
              </a:lnTo>
              <a:lnTo>
                <a:pt x="1277770" y="146853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13B55A-3758-4DCD-8E5A-4B21016EF08E}">
      <dsp:nvSpPr>
        <dsp:cNvPr id="0" name=""/>
        <dsp:cNvSpPr/>
      </dsp:nvSpPr>
      <dsp:spPr>
        <a:xfrm>
          <a:off x="1433312" y="1857388"/>
          <a:ext cx="1587868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Брюки любого цвета;</a:t>
          </a:r>
        </a:p>
      </dsp:txBody>
      <dsp:txXfrm>
        <a:off x="1433312" y="1857388"/>
        <a:ext cx="1587868" cy="777707"/>
      </dsp:txXfrm>
    </dsp:sp>
    <dsp:sp modelId="{FFB008EB-A66F-4DCD-801B-79B219F8BF8D}">
      <dsp:nvSpPr>
        <dsp:cNvPr id="0" name=""/>
        <dsp:cNvSpPr/>
      </dsp:nvSpPr>
      <dsp:spPr>
        <a:xfrm>
          <a:off x="155541" y="777712"/>
          <a:ext cx="1277770" cy="2397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7222"/>
              </a:lnTo>
              <a:lnTo>
                <a:pt x="1277770" y="2397222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44683A-5E4F-4BC1-BD3A-AAA8FBDAD728}">
      <dsp:nvSpPr>
        <dsp:cNvPr id="0" name=""/>
        <dsp:cNvSpPr/>
      </dsp:nvSpPr>
      <dsp:spPr>
        <a:xfrm>
          <a:off x="1433312" y="2786080"/>
          <a:ext cx="1587868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Пиджак;</a:t>
          </a:r>
        </a:p>
      </dsp:txBody>
      <dsp:txXfrm>
        <a:off x="1433312" y="2786080"/>
        <a:ext cx="1587868" cy="777707"/>
      </dsp:txXfrm>
    </dsp:sp>
    <dsp:sp modelId="{B29FF4B4-8468-4653-98E9-074467BF3C0D}">
      <dsp:nvSpPr>
        <dsp:cNvPr id="0" name=""/>
        <dsp:cNvSpPr/>
      </dsp:nvSpPr>
      <dsp:spPr>
        <a:xfrm>
          <a:off x="155541" y="777712"/>
          <a:ext cx="1277770" cy="3397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7355"/>
              </a:lnTo>
              <a:lnTo>
                <a:pt x="1277770" y="339735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9AC05C-20B0-4F49-A57F-A0BA8AEE7D8F}">
      <dsp:nvSpPr>
        <dsp:cNvPr id="0" name=""/>
        <dsp:cNvSpPr/>
      </dsp:nvSpPr>
      <dsp:spPr>
        <a:xfrm>
          <a:off x="1433312" y="3786213"/>
          <a:ext cx="1502768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Рубашка;</a:t>
          </a:r>
        </a:p>
      </dsp:txBody>
      <dsp:txXfrm>
        <a:off x="1433312" y="3786213"/>
        <a:ext cx="1502768" cy="777707"/>
      </dsp:txXfrm>
    </dsp:sp>
    <dsp:sp modelId="{359295D4-3A55-4817-A4A1-1AC2F6326D5B}">
      <dsp:nvSpPr>
        <dsp:cNvPr id="0" name=""/>
        <dsp:cNvSpPr/>
      </dsp:nvSpPr>
      <dsp:spPr>
        <a:xfrm>
          <a:off x="155541" y="777712"/>
          <a:ext cx="1349220" cy="4326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6047"/>
              </a:lnTo>
              <a:lnTo>
                <a:pt x="1349220" y="4326047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CDB1DE-FBAE-48AF-A6B5-BA56C17FC0D3}">
      <dsp:nvSpPr>
        <dsp:cNvPr id="0" name=""/>
        <dsp:cNvSpPr/>
      </dsp:nvSpPr>
      <dsp:spPr>
        <a:xfrm>
          <a:off x="1504761" y="4714905"/>
          <a:ext cx="1502755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Галстук.</a:t>
          </a:r>
        </a:p>
      </dsp:txBody>
      <dsp:txXfrm>
        <a:off x="1504761" y="4714905"/>
        <a:ext cx="1502755" cy="777707"/>
      </dsp:txXfrm>
    </dsp:sp>
    <dsp:sp modelId="{15E658DD-758B-47F0-98DE-574ADB4BAE76}">
      <dsp:nvSpPr>
        <dsp:cNvPr id="0" name=""/>
        <dsp:cNvSpPr/>
      </dsp:nvSpPr>
      <dsp:spPr>
        <a:xfrm>
          <a:off x="4374840" y="2609"/>
          <a:ext cx="1555415" cy="777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814420"/>
                <a:satOff val="-5940"/>
                <a:lumOff val="0"/>
                <a:alphaOff val="0"/>
                <a:shade val="60000"/>
              </a:schemeClr>
            </a:gs>
            <a:gs pos="33000">
              <a:schemeClr val="accent4">
                <a:hueOff val="1814420"/>
                <a:satOff val="-5940"/>
                <a:lumOff val="0"/>
                <a:alphaOff val="0"/>
                <a:tint val="86500"/>
              </a:schemeClr>
            </a:gs>
            <a:gs pos="46750">
              <a:schemeClr val="accent4">
                <a:hueOff val="1814420"/>
                <a:satOff val="-594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1814420"/>
                <a:satOff val="-594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1814420"/>
                <a:satOff val="-5940"/>
                <a:lumOff val="0"/>
                <a:alphaOff val="0"/>
                <a:tint val="86000"/>
              </a:schemeClr>
            </a:gs>
            <a:gs pos="100000">
              <a:schemeClr val="accent4">
                <a:hueOff val="1814420"/>
                <a:satOff val="-594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Для женщин</a:t>
          </a:r>
          <a:endParaRPr lang="ru-RU" sz="2500" kern="1200" dirty="0"/>
        </a:p>
      </dsp:txBody>
      <dsp:txXfrm>
        <a:off x="4374840" y="2609"/>
        <a:ext cx="1555415" cy="777707"/>
      </dsp:txXfrm>
    </dsp:sp>
    <dsp:sp modelId="{A0FEE590-930D-41DB-98A2-22698D512766}">
      <dsp:nvSpPr>
        <dsp:cNvPr id="0" name=""/>
        <dsp:cNvSpPr/>
      </dsp:nvSpPr>
      <dsp:spPr>
        <a:xfrm>
          <a:off x="4530381" y="780317"/>
          <a:ext cx="1721733" cy="608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665"/>
              </a:lnTo>
              <a:lnTo>
                <a:pt x="1721733" y="608665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58E69-A0E0-4848-A7BA-B27818517A57}">
      <dsp:nvSpPr>
        <dsp:cNvPr id="0" name=""/>
        <dsp:cNvSpPr/>
      </dsp:nvSpPr>
      <dsp:spPr>
        <a:xfrm>
          <a:off x="6252115" y="1000128"/>
          <a:ext cx="1580738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Юбка;</a:t>
          </a:r>
        </a:p>
      </dsp:txBody>
      <dsp:txXfrm>
        <a:off x="6252115" y="1000128"/>
        <a:ext cx="1580738" cy="777707"/>
      </dsp:txXfrm>
    </dsp:sp>
    <dsp:sp modelId="{43F24FAE-54CB-460F-93B2-83C9D9913E85}">
      <dsp:nvSpPr>
        <dsp:cNvPr id="0" name=""/>
        <dsp:cNvSpPr/>
      </dsp:nvSpPr>
      <dsp:spPr>
        <a:xfrm>
          <a:off x="4530381" y="780317"/>
          <a:ext cx="1721733" cy="1608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8797"/>
              </a:lnTo>
              <a:lnTo>
                <a:pt x="1721733" y="1608797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CFE218-A6A7-4495-A095-998C656DD96A}">
      <dsp:nvSpPr>
        <dsp:cNvPr id="0" name=""/>
        <dsp:cNvSpPr/>
      </dsp:nvSpPr>
      <dsp:spPr>
        <a:xfrm>
          <a:off x="6252115" y="2000261"/>
          <a:ext cx="1580738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Блузка;</a:t>
          </a:r>
        </a:p>
      </dsp:txBody>
      <dsp:txXfrm>
        <a:off x="6252115" y="2000261"/>
        <a:ext cx="1580738" cy="777707"/>
      </dsp:txXfrm>
    </dsp:sp>
    <dsp:sp modelId="{9305CB7E-C908-4248-A8F3-2408240CB1E4}">
      <dsp:nvSpPr>
        <dsp:cNvPr id="0" name=""/>
        <dsp:cNvSpPr/>
      </dsp:nvSpPr>
      <dsp:spPr>
        <a:xfrm>
          <a:off x="4530381" y="780317"/>
          <a:ext cx="1721733" cy="2537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7497"/>
              </a:lnTo>
              <a:lnTo>
                <a:pt x="1721733" y="2537497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F0844-A491-4463-9FD5-C4DE5C9006A5}">
      <dsp:nvSpPr>
        <dsp:cNvPr id="0" name=""/>
        <dsp:cNvSpPr/>
      </dsp:nvSpPr>
      <dsp:spPr>
        <a:xfrm>
          <a:off x="6252115" y="2928961"/>
          <a:ext cx="1631394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Платье ;</a:t>
          </a:r>
        </a:p>
      </dsp:txBody>
      <dsp:txXfrm>
        <a:off x="6252115" y="2928961"/>
        <a:ext cx="1631394" cy="777707"/>
      </dsp:txXfrm>
    </dsp:sp>
    <dsp:sp modelId="{FEBCFD05-D4C5-4E95-97A8-A96F09F232D8}">
      <dsp:nvSpPr>
        <dsp:cNvPr id="0" name=""/>
        <dsp:cNvSpPr/>
      </dsp:nvSpPr>
      <dsp:spPr>
        <a:xfrm>
          <a:off x="4530381" y="780317"/>
          <a:ext cx="1721733" cy="3466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6189"/>
              </a:lnTo>
              <a:lnTo>
                <a:pt x="1721733" y="3466189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07EE76-3F93-4B83-A0B7-CA6334609D26}">
      <dsp:nvSpPr>
        <dsp:cNvPr id="0" name=""/>
        <dsp:cNvSpPr/>
      </dsp:nvSpPr>
      <dsp:spPr>
        <a:xfrm>
          <a:off x="6252115" y="3857653"/>
          <a:ext cx="1539164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Костюм;</a:t>
          </a:r>
        </a:p>
      </dsp:txBody>
      <dsp:txXfrm>
        <a:off x="6252115" y="3857653"/>
        <a:ext cx="1539164" cy="777707"/>
      </dsp:txXfrm>
    </dsp:sp>
    <dsp:sp modelId="{CCD7B0FF-89B6-41C4-B81B-46E071463DFC}">
      <dsp:nvSpPr>
        <dsp:cNvPr id="0" name=""/>
        <dsp:cNvSpPr/>
      </dsp:nvSpPr>
      <dsp:spPr>
        <a:xfrm>
          <a:off x="4530381" y="780317"/>
          <a:ext cx="1721733" cy="4323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3441"/>
              </a:lnTo>
              <a:lnTo>
                <a:pt x="1721733" y="4323441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0F107-6EDF-4621-8CE8-F0F4E0189ABC}">
      <dsp:nvSpPr>
        <dsp:cNvPr id="0" name=""/>
        <dsp:cNvSpPr/>
      </dsp:nvSpPr>
      <dsp:spPr>
        <a:xfrm>
          <a:off x="6252115" y="4714905"/>
          <a:ext cx="1580738" cy="777707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Черные туфли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52115" y="4714905"/>
        <a:ext cx="1580738" cy="7777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8FE331-4802-447F-9730-E123B77AEE2E}">
      <dsp:nvSpPr>
        <dsp:cNvPr id="0" name=""/>
        <dsp:cNvSpPr/>
      </dsp:nvSpPr>
      <dsp:spPr>
        <a:xfrm>
          <a:off x="0" y="0"/>
          <a:ext cx="6583680" cy="1035875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>
              <a:solidFill>
                <a:srgbClr val="7030A0"/>
              </a:solidFill>
            </a:rPr>
            <a:t>внимание</a:t>
          </a:r>
          <a:endParaRPr lang="ru-RU" sz="4600" kern="1200" dirty="0">
            <a:solidFill>
              <a:srgbClr val="7030A0"/>
            </a:solidFill>
          </a:endParaRPr>
        </a:p>
      </dsp:txBody>
      <dsp:txXfrm>
        <a:off x="0" y="0"/>
        <a:ext cx="5439037" cy="1035875"/>
      </dsp:txXfrm>
    </dsp:sp>
    <dsp:sp modelId="{FC6D846E-4C75-4E32-A7BA-952E8336249A}">
      <dsp:nvSpPr>
        <dsp:cNvPr id="0" name=""/>
        <dsp:cNvSpPr/>
      </dsp:nvSpPr>
      <dsp:spPr>
        <a:xfrm>
          <a:off x="551383" y="1224216"/>
          <a:ext cx="6583680" cy="1035875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>
              <a:solidFill>
                <a:srgbClr val="7030A0"/>
              </a:solidFill>
            </a:rPr>
            <a:t>интерес</a:t>
          </a:r>
          <a:endParaRPr lang="ru-RU" sz="4600" kern="1200" dirty="0">
            <a:solidFill>
              <a:srgbClr val="7030A0"/>
            </a:solidFill>
          </a:endParaRPr>
        </a:p>
      </dsp:txBody>
      <dsp:txXfrm>
        <a:off x="551383" y="1224216"/>
        <a:ext cx="5358977" cy="1035875"/>
      </dsp:txXfrm>
    </dsp:sp>
    <dsp:sp modelId="{30A869D5-5524-4B8A-9970-C5ED645A67C4}">
      <dsp:nvSpPr>
        <dsp:cNvPr id="0" name=""/>
        <dsp:cNvSpPr/>
      </dsp:nvSpPr>
      <dsp:spPr>
        <a:xfrm>
          <a:off x="1094536" y="2448433"/>
          <a:ext cx="6583680" cy="1035875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>
              <a:solidFill>
                <a:srgbClr val="7030A0"/>
              </a:solidFill>
            </a:rPr>
            <a:t>просьба</a:t>
          </a:r>
          <a:endParaRPr lang="ru-RU" sz="4600" kern="1200" dirty="0">
            <a:solidFill>
              <a:srgbClr val="7030A0"/>
            </a:solidFill>
          </a:endParaRPr>
        </a:p>
      </dsp:txBody>
      <dsp:txXfrm>
        <a:off x="1094536" y="2448433"/>
        <a:ext cx="5367207" cy="1035875"/>
      </dsp:txXfrm>
    </dsp:sp>
    <dsp:sp modelId="{3B3DF86D-89ED-4978-8EE7-0484041DC266}">
      <dsp:nvSpPr>
        <dsp:cNvPr id="0" name=""/>
        <dsp:cNvSpPr/>
      </dsp:nvSpPr>
      <dsp:spPr>
        <a:xfrm>
          <a:off x="1645920" y="3672649"/>
          <a:ext cx="6583680" cy="1035875"/>
        </a:xfrm>
        <a:prstGeom prst="roundRect">
          <a:avLst>
            <a:gd name="adj" fmla="val 10000"/>
          </a:avLst>
        </a:prstGeom>
        <a:gradFill rotWithShape="1">
          <a:gsLst>
            <a:gs pos="20000">
              <a:schemeClr val="accent3">
                <a:tint val="9000"/>
              </a:schemeClr>
            </a:gs>
            <a:gs pos="100000">
              <a:schemeClr val="accent3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3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>
              <a:solidFill>
                <a:srgbClr val="7030A0"/>
              </a:solidFill>
            </a:rPr>
            <a:t>действие</a:t>
          </a:r>
          <a:endParaRPr lang="ru-RU" sz="4600" kern="1200" dirty="0">
            <a:solidFill>
              <a:srgbClr val="7030A0"/>
            </a:solidFill>
          </a:endParaRPr>
        </a:p>
      </dsp:txBody>
      <dsp:txXfrm>
        <a:off x="1645920" y="3672649"/>
        <a:ext cx="5358977" cy="1035875"/>
      </dsp:txXfrm>
    </dsp:sp>
    <dsp:sp modelId="{64E7EE1D-53E0-4A29-9730-0F009103E688}">
      <dsp:nvSpPr>
        <dsp:cNvPr id="0" name=""/>
        <dsp:cNvSpPr/>
      </dsp:nvSpPr>
      <dsp:spPr>
        <a:xfrm>
          <a:off x="5910360" y="793386"/>
          <a:ext cx="673319" cy="67331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5910360" y="793386"/>
        <a:ext cx="673319" cy="673319"/>
      </dsp:txXfrm>
    </dsp:sp>
    <dsp:sp modelId="{0220A616-21AB-4D0A-8DB9-BD2256EC2DD0}">
      <dsp:nvSpPr>
        <dsp:cNvPr id="0" name=""/>
        <dsp:cNvSpPr/>
      </dsp:nvSpPr>
      <dsp:spPr>
        <a:xfrm>
          <a:off x="6461744" y="2017602"/>
          <a:ext cx="673319" cy="67331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6461744" y="2017602"/>
        <a:ext cx="673319" cy="673319"/>
      </dsp:txXfrm>
    </dsp:sp>
    <dsp:sp modelId="{BDA21C16-E145-4EDF-9664-311CCDA8EF26}">
      <dsp:nvSpPr>
        <dsp:cNvPr id="0" name=""/>
        <dsp:cNvSpPr/>
      </dsp:nvSpPr>
      <dsp:spPr>
        <a:xfrm>
          <a:off x="7004897" y="3241819"/>
          <a:ext cx="673319" cy="67331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7004897" y="3241819"/>
        <a:ext cx="673319" cy="67331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BE2059-10DC-40A1-A2E3-8EA7FD243157}">
      <dsp:nvSpPr>
        <dsp:cNvPr id="0" name=""/>
        <dsp:cNvSpPr/>
      </dsp:nvSpPr>
      <dsp:spPr>
        <a:xfrm>
          <a:off x="0" y="386594"/>
          <a:ext cx="8686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DC30B5-1DF6-474A-BDA5-AB6073EF12D0}">
      <dsp:nvSpPr>
        <dsp:cNvPr id="0" name=""/>
        <dsp:cNvSpPr/>
      </dsp:nvSpPr>
      <dsp:spPr>
        <a:xfrm>
          <a:off x="434340" y="120914"/>
          <a:ext cx="6080760" cy="53136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компетентность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340" y="120914"/>
        <a:ext cx="6080760" cy="531360"/>
      </dsp:txXfrm>
    </dsp:sp>
    <dsp:sp modelId="{3343D9FB-0A14-403A-A6BC-892A879E3FEC}">
      <dsp:nvSpPr>
        <dsp:cNvPr id="0" name=""/>
        <dsp:cNvSpPr/>
      </dsp:nvSpPr>
      <dsp:spPr>
        <a:xfrm>
          <a:off x="0" y="1203074"/>
          <a:ext cx="8686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7D92A7-4BBE-49BB-9534-B234D321A9FC}">
      <dsp:nvSpPr>
        <dsp:cNvPr id="0" name=""/>
        <dsp:cNvSpPr/>
      </dsp:nvSpPr>
      <dsp:spPr>
        <a:xfrm>
          <a:off x="434340" y="937394"/>
          <a:ext cx="6080760" cy="53136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тактичность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340" y="937394"/>
        <a:ext cx="6080760" cy="531360"/>
      </dsp:txXfrm>
    </dsp:sp>
    <dsp:sp modelId="{6E3FFDD4-47BD-4748-9141-F724271B516D}">
      <dsp:nvSpPr>
        <dsp:cNvPr id="0" name=""/>
        <dsp:cNvSpPr/>
      </dsp:nvSpPr>
      <dsp:spPr>
        <a:xfrm>
          <a:off x="0" y="2019554"/>
          <a:ext cx="8686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B00CE-8257-4268-A765-340CBB50631F}">
      <dsp:nvSpPr>
        <dsp:cNvPr id="0" name=""/>
        <dsp:cNvSpPr/>
      </dsp:nvSpPr>
      <dsp:spPr>
        <a:xfrm>
          <a:off x="434340" y="1753874"/>
          <a:ext cx="6080760" cy="53136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доброжелательность</a:t>
          </a:r>
          <a:endParaRPr lang="ru-RU" sz="2000" b="1" kern="1200" noProof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340" y="1753874"/>
        <a:ext cx="6080760" cy="531360"/>
      </dsp:txXfrm>
    </dsp:sp>
    <dsp:sp modelId="{50226E71-A901-4FC4-9655-A706C4CE55EC}">
      <dsp:nvSpPr>
        <dsp:cNvPr id="0" name=""/>
        <dsp:cNvSpPr/>
      </dsp:nvSpPr>
      <dsp:spPr>
        <a:xfrm>
          <a:off x="0" y="2836035"/>
          <a:ext cx="8686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04D2AA-9CE5-4B73-8504-765B75BE074A}">
      <dsp:nvSpPr>
        <dsp:cNvPr id="0" name=""/>
        <dsp:cNvSpPr/>
      </dsp:nvSpPr>
      <dsp:spPr>
        <a:xfrm>
          <a:off x="434340" y="2570354"/>
          <a:ext cx="6080760" cy="53136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владение приемами ведения беседы</a:t>
          </a:r>
          <a:endParaRPr lang="ru-RU" sz="2000" b="1" kern="1200" noProof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340" y="2570354"/>
        <a:ext cx="6080760" cy="531360"/>
      </dsp:txXfrm>
    </dsp:sp>
    <dsp:sp modelId="{1CFCDF05-DFBD-4202-A041-58FD80877E76}">
      <dsp:nvSpPr>
        <dsp:cNvPr id="0" name=""/>
        <dsp:cNvSpPr/>
      </dsp:nvSpPr>
      <dsp:spPr>
        <a:xfrm>
          <a:off x="0" y="3652515"/>
          <a:ext cx="8686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BF2EF9-3EE1-4C74-9751-BC68363EBB93}">
      <dsp:nvSpPr>
        <dsp:cNvPr id="0" name=""/>
        <dsp:cNvSpPr/>
      </dsp:nvSpPr>
      <dsp:spPr>
        <a:xfrm>
          <a:off x="434340" y="3386835"/>
          <a:ext cx="6080760" cy="53136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стремление эффективно и оперативно решить проблему 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340" y="3386835"/>
        <a:ext cx="6080760" cy="531360"/>
      </dsp:txXfrm>
    </dsp:sp>
    <dsp:sp modelId="{5596C4DB-8A39-4BCA-859D-80B77127F6D8}">
      <dsp:nvSpPr>
        <dsp:cNvPr id="0" name=""/>
        <dsp:cNvSpPr/>
      </dsp:nvSpPr>
      <dsp:spPr>
        <a:xfrm>
          <a:off x="0" y="4468995"/>
          <a:ext cx="86868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6D418-4D39-4DC5-8252-B6DA3C0909BB}">
      <dsp:nvSpPr>
        <dsp:cNvPr id="0" name=""/>
        <dsp:cNvSpPr/>
      </dsp:nvSpPr>
      <dsp:spPr>
        <a:xfrm>
          <a:off x="434340" y="4203315"/>
          <a:ext cx="6080760" cy="53136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оказать помощь в ее решении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4340" y="4203315"/>
        <a:ext cx="6080760" cy="5313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7C09FF-7952-40C1-85DC-88365F342082}">
      <dsp:nvSpPr>
        <dsp:cNvPr id="0" name=""/>
        <dsp:cNvSpPr/>
      </dsp:nvSpPr>
      <dsp:spPr>
        <a:xfrm>
          <a:off x="3119356" y="1786"/>
          <a:ext cx="2000261" cy="1093094"/>
        </a:xfrm>
        <a:prstGeom prst="roundRect">
          <a:avLst/>
        </a:prstGeom>
        <a:gradFill rotWithShape="1">
          <a:gsLst>
            <a:gs pos="0">
              <a:schemeClr val="accent4">
                <a:shade val="60000"/>
              </a:schemeClr>
            </a:gs>
            <a:gs pos="33000">
              <a:schemeClr val="accent4">
                <a:tint val="86500"/>
              </a:schemeClr>
            </a:gs>
            <a:gs pos="46750">
              <a:schemeClr val="accent4">
                <a:tint val="71000"/>
                <a:satMod val="112000"/>
              </a:schemeClr>
            </a:gs>
            <a:gs pos="53000">
              <a:schemeClr val="accent4">
                <a:tint val="71000"/>
                <a:satMod val="112000"/>
              </a:schemeClr>
            </a:gs>
            <a:gs pos="68000">
              <a:schemeClr val="accent4">
                <a:tint val="86000"/>
              </a:schemeClr>
            </a:gs>
            <a:gs pos="100000">
              <a:schemeClr val="accent4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Пресыщение общением</a:t>
          </a:r>
          <a:endParaRPr lang="ru-RU" sz="2000" b="1" kern="1200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19356" y="1786"/>
        <a:ext cx="2000261" cy="1093094"/>
      </dsp:txXfrm>
    </dsp:sp>
    <dsp:sp modelId="{5A81C017-912C-4612-ACFC-7621D25F9B05}">
      <dsp:nvSpPr>
        <dsp:cNvPr id="0" name=""/>
        <dsp:cNvSpPr/>
      </dsp:nvSpPr>
      <dsp:spPr>
        <a:xfrm>
          <a:off x="2313559" y="548333"/>
          <a:ext cx="3611857" cy="3611857"/>
        </a:xfrm>
        <a:custGeom>
          <a:avLst/>
          <a:gdLst/>
          <a:ahLst/>
          <a:cxnLst/>
          <a:rect l="0" t="0" r="0" b="0"/>
          <a:pathLst>
            <a:path>
              <a:moveTo>
                <a:pt x="2816015" y="308897"/>
              </a:moveTo>
              <a:arcTo wR="1805928" hR="1805928" stAng="18240516" swAng="22796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4A719-4618-4AFA-94B9-64D765CF4D47}">
      <dsp:nvSpPr>
        <dsp:cNvPr id="0" name=""/>
        <dsp:cNvSpPr/>
      </dsp:nvSpPr>
      <dsp:spPr>
        <a:xfrm>
          <a:off x="4873825" y="1807715"/>
          <a:ext cx="2103180" cy="1093094"/>
        </a:xfrm>
        <a:prstGeom prst="roundRect">
          <a:avLst/>
        </a:prstGeom>
        <a:gradFill rotWithShape="1">
          <a:gsLst>
            <a:gs pos="0">
              <a:schemeClr val="accent4">
                <a:shade val="60000"/>
              </a:schemeClr>
            </a:gs>
            <a:gs pos="33000">
              <a:schemeClr val="accent4">
                <a:tint val="86500"/>
              </a:schemeClr>
            </a:gs>
            <a:gs pos="46750">
              <a:schemeClr val="accent4">
                <a:tint val="71000"/>
                <a:satMod val="112000"/>
              </a:schemeClr>
            </a:gs>
            <a:gs pos="53000">
              <a:schemeClr val="accent4">
                <a:tint val="71000"/>
                <a:satMod val="112000"/>
              </a:schemeClr>
            </a:gs>
            <a:gs pos="68000">
              <a:schemeClr val="accent4">
                <a:tint val="86000"/>
              </a:schemeClr>
            </a:gs>
            <a:gs pos="100000">
              <a:schemeClr val="accent4"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shade val="48000"/>
              <a:satMod val="11000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Подготовка к деловой беседе</a:t>
          </a:r>
          <a:endParaRPr lang="ru-RU" sz="2000" b="1" kern="1200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73825" y="1807715"/>
        <a:ext cx="2103180" cy="1093094"/>
      </dsp:txXfrm>
    </dsp:sp>
    <dsp:sp modelId="{3F99F188-7661-4075-AD3E-8A618CD8B1BB}">
      <dsp:nvSpPr>
        <dsp:cNvPr id="0" name=""/>
        <dsp:cNvSpPr/>
      </dsp:nvSpPr>
      <dsp:spPr>
        <a:xfrm>
          <a:off x="2313559" y="548333"/>
          <a:ext cx="3611857" cy="3611857"/>
        </a:xfrm>
        <a:custGeom>
          <a:avLst/>
          <a:gdLst/>
          <a:ahLst/>
          <a:cxnLst/>
          <a:rect l="0" t="0" r="0" b="0"/>
          <a:pathLst>
            <a:path>
              <a:moveTo>
                <a:pt x="3523758" y="2363099"/>
              </a:moveTo>
              <a:arcTo wR="1805928" hR="1805928" stAng="1078215" swAng="21167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56DA4-CC23-4E80-9255-5CD6D97DFFCF}">
      <dsp:nvSpPr>
        <dsp:cNvPr id="0" name=""/>
        <dsp:cNvSpPr/>
      </dsp:nvSpPr>
      <dsp:spPr>
        <a:xfrm>
          <a:off x="3047919" y="3613643"/>
          <a:ext cx="2143137" cy="1093094"/>
        </a:xfrm>
        <a:prstGeom prst="roundRect">
          <a:avLst/>
        </a:prstGeom>
        <a:gradFill rotWithShape="1">
          <a:gsLst>
            <a:gs pos="0">
              <a:schemeClr val="accent4">
                <a:shade val="60000"/>
              </a:schemeClr>
            </a:gs>
            <a:gs pos="33000">
              <a:schemeClr val="accent4">
                <a:tint val="86500"/>
              </a:schemeClr>
            </a:gs>
            <a:gs pos="46750">
              <a:schemeClr val="accent4">
                <a:tint val="71000"/>
                <a:satMod val="112000"/>
              </a:schemeClr>
            </a:gs>
            <a:gs pos="53000">
              <a:schemeClr val="accent4">
                <a:tint val="71000"/>
                <a:satMod val="112000"/>
              </a:schemeClr>
            </a:gs>
            <a:gs pos="68000">
              <a:schemeClr val="accent4">
                <a:tint val="86000"/>
              </a:schemeClr>
            </a:gs>
            <a:gs pos="100000">
              <a:schemeClr val="accent4"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shade val="48000"/>
              <a:satMod val="11000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Корректировка общения</a:t>
          </a:r>
          <a:endParaRPr lang="ru-RU" sz="2000" b="1" kern="1200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47919" y="3613643"/>
        <a:ext cx="2143137" cy="1093094"/>
      </dsp:txXfrm>
    </dsp:sp>
    <dsp:sp modelId="{6591601A-852E-4271-AE18-33554589E84B}">
      <dsp:nvSpPr>
        <dsp:cNvPr id="0" name=""/>
        <dsp:cNvSpPr/>
      </dsp:nvSpPr>
      <dsp:spPr>
        <a:xfrm>
          <a:off x="2313559" y="548333"/>
          <a:ext cx="3611857" cy="3611857"/>
        </a:xfrm>
        <a:custGeom>
          <a:avLst/>
          <a:gdLst/>
          <a:ahLst/>
          <a:cxnLst/>
          <a:rect l="0" t="0" r="0" b="0"/>
          <a:pathLst>
            <a:path>
              <a:moveTo>
                <a:pt x="725399" y="3252937"/>
              </a:moveTo>
              <a:arcTo wR="1805928" hR="1805928" stAng="7604995" swAng="21167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3EC9C2-70E9-44DD-ABFE-9D773249CF38}">
      <dsp:nvSpPr>
        <dsp:cNvPr id="0" name=""/>
        <dsp:cNvSpPr/>
      </dsp:nvSpPr>
      <dsp:spPr>
        <a:xfrm>
          <a:off x="1252593" y="1807715"/>
          <a:ext cx="2121931" cy="1093094"/>
        </a:xfrm>
        <a:prstGeom prst="roundRect">
          <a:avLst/>
        </a:prstGeom>
        <a:gradFill rotWithShape="1">
          <a:gsLst>
            <a:gs pos="0">
              <a:schemeClr val="accent4">
                <a:shade val="60000"/>
              </a:schemeClr>
            </a:gs>
            <a:gs pos="33000">
              <a:schemeClr val="accent4">
                <a:tint val="86500"/>
              </a:schemeClr>
            </a:gs>
            <a:gs pos="46750">
              <a:schemeClr val="accent4">
                <a:tint val="71000"/>
                <a:satMod val="112000"/>
              </a:schemeClr>
            </a:gs>
            <a:gs pos="53000">
              <a:schemeClr val="accent4">
                <a:tint val="71000"/>
                <a:satMod val="112000"/>
              </a:schemeClr>
            </a:gs>
            <a:gs pos="68000">
              <a:schemeClr val="accent4">
                <a:tint val="86000"/>
              </a:schemeClr>
            </a:gs>
            <a:gs pos="100000">
              <a:schemeClr val="accent4"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shade val="48000"/>
              <a:satMod val="11000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Проявление экспрессии</a:t>
          </a:r>
          <a:endParaRPr lang="ru-RU" sz="2000" b="1" kern="1200" dirty="0">
            <a:solidFill>
              <a:schemeClr val="bg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52593" y="1807715"/>
        <a:ext cx="2121931" cy="1093094"/>
      </dsp:txXfrm>
    </dsp:sp>
    <dsp:sp modelId="{2D33AAF2-D994-4C82-9AD4-B0528101A52F}">
      <dsp:nvSpPr>
        <dsp:cNvPr id="0" name=""/>
        <dsp:cNvSpPr/>
      </dsp:nvSpPr>
      <dsp:spPr>
        <a:xfrm>
          <a:off x="2313559" y="548333"/>
          <a:ext cx="3611857" cy="3611857"/>
        </a:xfrm>
        <a:custGeom>
          <a:avLst/>
          <a:gdLst/>
          <a:ahLst/>
          <a:cxnLst/>
          <a:rect l="0" t="0" r="0" b="0"/>
          <a:pathLst>
            <a:path>
              <a:moveTo>
                <a:pt x="88354" y="1247971"/>
              </a:moveTo>
              <a:arcTo wR="1805928" hR="1805928" stAng="11879788" swAng="22796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6EAF4-9CC9-4156-A6DF-068126914BD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8DB44-F2F8-4DE1-A018-7235FF015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DB44-F2F8-4DE1-A018-7235FF0151D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B3033E-B298-4E9E-9CCF-1E85347014A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96E535-4EFE-43F3-ADDE-F9CABF5B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2976" y="3071810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Правила этикета в работе       руководителя</a:t>
            </a:r>
            <a:endParaRPr lang="ru-RU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Основа успешного проведения делового телефонного разговора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686800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ДЕЛОВОЙ БЕСЕДЕ </a:t>
            </a:r>
            <a:r>
              <a:rPr lang="ru-RU" smtClean="0"/>
              <a:t>ПО ТЕЛЕФОНУ.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504351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успешной беседы по телефону руководителю организации необходимо: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Какую главную цель он ставит перед собой в предстоящем телефонном разговоре?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Может ли он вообще обойтись без этого разговора?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Готов ли к обсуждению предполагаемой темы его будущий собеседник?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Уверен ли он в благополучном исходе разговора?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Какие вопросы он должен задавать?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Какие вопросы ему может задавать собеседник?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исход разговора устроит руководителя и его собеседника?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8)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приемы воздействия на собеседника он может использовать во время разговора?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9)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он будет вести себя, если его собеседник: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-решительно возразит, перейдет на повышенный тон;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 не отреагирует на его доводы;</a:t>
            </a:r>
          </a:p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- проявит недоверие к его словам, информации.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Правила общения по телефону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74" cy="6429420"/>
          </a:xfrm>
        </p:spPr>
        <p:txBody>
          <a:bodyPr>
            <a:normAutofit/>
          </a:bodyPr>
          <a:lstStyle/>
          <a:p>
            <a:pPr algn="l"/>
            <a:r>
              <a:rPr lang="ru-RU" sz="4400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Бизнес- этикет-инструмент построения Вашей карьеры и </a:t>
            </a:r>
            <a:br>
              <a:rPr lang="ru-RU" sz="4400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Вашей компании</a:t>
            </a:r>
            <a:br>
              <a:rPr lang="ru-RU" sz="4400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М.Архангельская</a:t>
            </a:r>
            <a:br>
              <a:rPr lang="ru-RU" sz="4400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71480"/>
            <a:ext cx="8543956" cy="4725998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Этикет</a:t>
            </a:r>
            <a:r>
              <a:rPr lang="ru-RU" sz="2800" dirty="0" smtClean="0"/>
              <a:t>- </a:t>
            </a:r>
            <a:r>
              <a:rPr lang="ru-RU" sz="3200" dirty="0" smtClean="0"/>
              <a:t>важнейшая сторона морали профессионального поведения руководителя.  </a:t>
            </a:r>
            <a:r>
              <a:rPr lang="ru-RU" sz="3600" b="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Знание его</a:t>
            </a:r>
            <a:r>
              <a:rPr lang="ru-RU" sz="2800" dirty="0" smtClean="0"/>
              <a:t>- </a:t>
            </a:r>
            <a:r>
              <a:rPr lang="ru-RU" sz="3200" dirty="0" smtClean="0"/>
              <a:t>необходимое профессиональное качество которое надо приобретать и постоянно совершенствовать.</a:t>
            </a:r>
            <a:br>
              <a:rPr lang="ru-RU" sz="3200" dirty="0" smtClean="0"/>
            </a:br>
            <a:r>
              <a:rPr lang="ru-RU" sz="3600" b="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Знание этикета, культура поведения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вот ключевые условия для успешной работы в любой организации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8572560" cy="614366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Этикет- явление историческое. Этикет  возник в период зарождения абсолютных монархий. Придерживаться особым правилам поведениям было необходимо: императорам, королям, царям, князьям, герцогам и т.п. особенно строго соблюдались и соблюдаются правила этикета в странах Дальнего и Ближнего Востока.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02" y="571480"/>
            <a:ext cx="8643998" cy="1533516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Людям , мечтающие стать руководителями надо уметь: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507786"/>
            <a:ext cx="8472518" cy="399304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3300"/>
                </a:solidFill>
                <a:latin typeface="Bell MT"/>
                <a:cs typeface="Aharoni"/>
              </a:rPr>
              <a:t>•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haroni"/>
              </a:rPr>
              <a:t>говорить;</a:t>
            </a:r>
          </a:p>
          <a:p>
            <a:r>
              <a:rPr lang="en-US" sz="3200" dirty="0" smtClean="0">
                <a:solidFill>
                  <a:srgbClr val="FF3300"/>
                </a:solidFill>
                <a:cs typeface="Aharoni"/>
              </a:rPr>
              <a:t>•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haroni"/>
              </a:rPr>
              <a:t>правильно одеваться;</a:t>
            </a:r>
          </a:p>
          <a:p>
            <a:r>
              <a:rPr lang="en-US" sz="3200" dirty="0" smtClean="0">
                <a:solidFill>
                  <a:srgbClr val="FF3300"/>
                </a:solidFill>
                <a:cs typeface="Aharoni"/>
              </a:rPr>
              <a:t>•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haroni"/>
              </a:rPr>
              <a:t>соблюдать субординацию;</a:t>
            </a:r>
          </a:p>
          <a:p>
            <a:r>
              <a:rPr lang="en-US" sz="3200" dirty="0" smtClean="0">
                <a:solidFill>
                  <a:srgbClr val="FF3300"/>
                </a:solidFill>
                <a:latin typeface="Bell MT"/>
                <a:cs typeface="Aharoni"/>
              </a:rPr>
              <a:t>•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/>
                <a:cs typeface="Aharoni"/>
              </a:rPr>
              <a:t>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haroni"/>
              </a:rPr>
              <a:t>проводить переговоры по телеф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/>
                <a:cs typeface="Aharoni"/>
              </a:rPr>
              <a:t>ону;</a:t>
            </a:r>
          </a:p>
          <a:p>
            <a:r>
              <a:rPr lang="en-US" sz="3200" dirty="0" smtClean="0">
                <a:solidFill>
                  <a:srgbClr val="FF3300"/>
                </a:solidFill>
                <a:latin typeface="Bell MT"/>
                <a:cs typeface="Aharoni"/>
              </a:rPr>
              <a:t>•</a:t>
            </a:r>
            <a:r>
              <a:rPr lang="ru-RU" sz="3200" dirty="0" smtClean="0">
                <a:solidFill>
                  <a:srgbClr val="FF3300"/>
                </a:solidFill>
                <a:latin typeface="Bell MT"/>
                <a:cs typeface="Aharoni"/>
              </a:rPr>
              <a:t>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/>
                <a:cs typeface="Aharoni"/>
              </a:rPr>
              <a:t>умение оформлять деловые бумаги;</a:t>
            </a:r>
          </a:p>
          <a:p>
            <a:r>
              <a:rPr lang="en-US" sz="3200" dirty="0" smtClean="0">
                <a:solidFill>
                  <a:srgbClr val="FF3300"/>
                </a:solidFill>
                <a:latin typeface="Bell MT"/>
                <a:cs typeface="Aharoni"/>
              </a:rPr>
              <a:t>•</a:t>
            </a:r>
            <a:r>
              <a:rPr lang="ru-RU" sz="3200" dirty="0" smtClean="0">
                <a:solidFill>
                  <a:srgbClr val="FF3300"/>
                </a:solidFill>
                <a:latin typeface="Bell MT"/>
                <a:cs typeface="Aharoni"/>
              </a:rPr>
              <a:t>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Bell MT"/>
                <a:cs typeface="Aharoni"/>
              </a:rPr>
              <a:t>умение вести себя в разных ситуациях.</a:t>
            </a:r>
            <a:r>
              <a:rPr lang="ru-RU" sz="3200" dirty="0" smtClean="0">
                <a:solidFill>
                  <a:srgbClr val="FF3300"/>
                </a:solidFill>
                <a:latin typeface="Bell MT"/>
                <a:cs typeface="Aharoni"/>
              </a:rPr>
              <a:t> </a:t>
            </a:r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  <a:latin typeface="Bell MT"/>
              <a:cs typeface="Aharoni"/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  <a:latin typeface="Bell MT"/>
              <a:cs typeface="Aharoni"/>
            </a:endParaRPr>
          </a:p>
          <a:p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  <a:latin typeface="Bell MT"/>
              <a:cs typeface="Aharoni"/>
            </a:endParaRPr>
          </a:p>
          <a:p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4929222"/>
          </a:xfrm>
        </p:spPr>
        <p:txBody>
          <a:bodyPr/>
          <a:lstStyle/>
          <a:p>
            <a:r>
              <a:rPr lang="ru-RU" sz="4400" dirty="0" smtClean="0">
                <a:latin typeface="+mn-lt"/>
              </a:rPr>
              <a:t>Этикет руководителя- 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результат длительного отбора правил и форм наиболее целесообразного поведения, которое способствует успеху в деловых отношениях. 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dirty="0" smtClean="0"/>
              <a:t>Деловой стиль одежды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871543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229600" cy="221457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Специалисты по переписки делят корреспонденцию на следующие виды: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214554"/>
            <a:ext cx="8643998" cy="435771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</a:t>
            </a:r>
            <a:r>
              <a:rPr lang="ru-RU" sz="3200" dirty="0" smtClean="0"/>
              <a:t>торговое соглашение, сделка и другая подобная корреспонденция;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200" dirty="0" smtClean="0"/>
              <a:t> ответные письма с благодарностью;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200" dirty="0" smtClean="0"/>
              <a:t> поздравления;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200" dirty="0" smtClean="0"/>
              <a:t> извинения;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200" dirty="0" smtClean="0"/>
              <a:t> требования и запросы;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</a:t>
            </a:r>
            <a:r>
              <a:rPr lang="ru-RU" sz="3200" dirty="0" smtClean="0"/>
              <a:t>соболезнования.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Письмо должно строиться по такой схеме: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Служебные записки: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071538" y="1571612"/>
            <a:ext cx="357190" cy="7858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429124" y="1500174"/>
            <a:ext cx="428628" cy="85725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643834" y="1500174"/>
            <a:ext cx="357190" cy="78581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500306"/>
            <a:ext cx="32861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распоряжения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кадровым вопросам,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напоминания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внутреннему распорядку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учреждения, правила работы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68" y="2571744"/>
            <a:ext cx="271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благодарности и поздравления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8" y="2500306"/>
            <a:ext cx="2714612" cy="185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апоминания, просьба, проведения мероприятия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321</TotalTime>
  <Words>424</Words>
  <Application>Microsoft Office PowerPoint</Application>
  <PresentationFormat>Экран (4:3)</PresentationFormat>
  <Paragraphs>77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Этикет- важнейшая сторона морали профессионального поведения руководителя.  Знание его- необходимое профессиональное качество которое надо приобретать и постоянно совершенствовать. Знание этикета, культура поведения- вот ключевые условия для успешной работы в любой организации</vt:lpstr>
      <vt:lpstr>Слайд 3</vt:lpstr>
      <vt:lpstr>Людям , мечтающие стать руководителями надо уметь:</vt:lpstr>
      <vt:lpstr>Этикет руководителя- результат длительного отбора правил и форм наиболее целесообразного поведения, которое способствует успеху в деловых отношениях. </vt:lpstr>
      <vt:lpstr>Деловой стиль одежды</vt:lpstr>
      <vt:lpstr>Специалисты по переписки делят корреспонденцию на следующие виды:  </vt:lpstr>
      <vt:lpstr>Письмо должно строиться по такой схеме: </vt:lpstr>
      <vt:lpstr>Служебные записки:</vt:lpstr>
      <vt:lpstr>Основа успешного проведения делового телефонного разговора</vt:lpstr>
      <vt:lpstr>ПОДГОТОВКА К ДЕЛОВОЙ БЕСЕДЕ ПО ТЕЛЕФОНУ.</vt:lpstr>
      <vt:lpstr>Правила общения по телефону</vt:lpstr>
      <vt:lpstr>Бизнес- этикет-инструмент построения Вашей карьеры и  Вашей компании                    М.Архангельская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КУРСОВОЙ ПРОЕКТ</dc:title>
  <dc:creator>Полина</dc:creator>
  <cp:lastModifiedBy>Юлия Федорова</cp:lastModifiedBy>
  <cp:revision>36</cp:revision>
  <dcterms:created xsi:type="dcterms:W3CDTF">2009-04-16T19:27:58Z</dcterms:created>
  <dcterms:modified xsi:type="dcterms:W3CDTF">2014-11-09T13:20:33Z</dcterms:modified>
</cp:coreProperties>
</file>