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sldIdLst>
    <p:sldId id="256" r:id="rId2"/>
    <p:sldId id="275" r:id="rId3"/>
    <p:sldId id="276" r:id="rId4"/>
    <p:sldId id="277" r:id="rId5"/>
    <p:sldId id="278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4" r:id="rId20"/>
    <p:sldId id="279" r:id="rId21"/>
    <p:sldId id="270" r:id="rId22"/>
    <p:sldId id="271" r:id="rId23"/>
    <p:sldId id="272" r:id="rId24"/>
    <p:sldId id="27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3" d="100"/>
          <a:sy n="83" d="100"/>
        </p:scale>
        <p:origin x="-12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488" y="2130425"/>
            <a:ext cx="5600712" cy="1227137"/>
          </a:xfrm>
        </p:spPr>
        <p:txBody>
          <a:bodyPr>
            <a:normAutofit/>
          </a:bodyPr>
          <a:lstStyle>
            <a:lvl1pPr>
              <a:defRPr sz="360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86116" y="3571876"/>
            <a:ext cx="4629160" cy="9715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174" y="5076840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643174" y="889015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Место для фотографии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5984" y="5072074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285984" y="857232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Место для фотографии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icture with Caption"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714876" y="857232"/>
            <a:ext cx="414340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Место для фотографии</a:t>
            </a:r>
            <a:endParaRPr lang="ru-RU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4714876" y="5072063"/>
            <a:ext cx="4143374" cy="571515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ru-RU" dirty="0" smtClean="0"/>
              <a:t>С</a:t>
            </a:r>
            <a:r>
              <a:rPr lang="en-US" dirty="0" smtClean="0"/>
              <a:t>lick to edit Master title style</a:t>
            </a:r>
            <a:endParaRPr lang="ru-RU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 hasCustomPrompt="1"/>
          </p:nvPr>
        </p:nvSpPr>
        <p:spPr>
          <a:xfrm>
            <a:off x="428625" y="857250"/>
            <a:ext cx="407193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3200" kern="1200" baseline="0" dirty="0" smtClean="0">
                <a:solidFill>
                  <a:schemeClr val="tx1"/>
                </a:solidFill>
                <a:latin typeface="Segoe" pitchFamily="34" charset="0"/>
                <a:ea typeface="+mn-ea"/>
                <a:cs typeface="+mn-cs"/>
              </a:defRPr>
            </a:lvl1pPr>
          </a:lstStyle>
          <a:p>
            <a:r>
              <a:rPr lang="ru-RU" dirty="0" smtClean="0"/>
              <a:t>Место для фотографии</a:t>
            </a:r>
          </a:p>
          <a:p>
            <a:endParaRPr lang="ru-RU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428625" y="5072074"/>
            <a:ext cx="4071937" cy="571489"/>
          </a:xfrm>
        </p:spPr>
        <p:txBody>
          <a:bodyPr vert="horz" lIns="91440" tIns="45720" rIns="91440" bIns="45720" rtlCol="0" anchor="b">
            <a:norm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С</a:t>
            </a:r>
            <a:r>
              <a:rPr lang="en-US" dirty="0" smtClean="0"/>
              <a:t>lick to edit Master title style</a:t>
            </a:r>
            <a:endParaRPr lang="ru-RU" dirty="0" smtClean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Picture with Caption"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143512"/>
            <a:ext cx="8572560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85720" y="928670"/>
            <a:ext cx="864399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Место для фотографии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57686" y="2143116"/>
            <a:ext cx="2428875" cy="20716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0DC29-9D94-483E-B5EF-9C389F472BA3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3BE68C-3238-45F1-AD19-CE744B8BF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0DC29-9D94-483E-B5EF-9C389F472BA3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3BE68C-3238-45F1-AD19-CE744B8BF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43174" y="0"/>
            <a:ext cx="5972188" cy="1214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3174" y="1600200"/>
            <a:ext cx="6043626" cy="4114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0DC29-9D94-483E-B5EF-9C389F472BA3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BE68C-3238-45F1-AD19-CE744B8BF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</p:sldLayoutIdLst>
  <p:transition spd="slow">
    <p:dissolve/>
    <p:sndAc>
      <p:stSnd>
        <p:snd r:embed="rId10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Segoe Scrip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711313">
            <a:off x="1328764" y="822114"/>
            <a:ext cx="7087729" cy="28220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Презентация проекта: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Правила поведения за столом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уроки этикета»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3571876"/>
            <a:ext cx="5429288" cy="1643074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Разработала: Белугина Е.Н.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№13</a:t>
            </a:r>
          </a:p>
          <a:p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Куса, 2013 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357298"/>
            <a:ext cx="6400800" cy="3529027"/>
          </a:xfrm>
        </p:spPr>
        <p:txBody>
          <a:bodyPr>
            <a:normAutofit fontScale="90000"/>
          </a:bodyPr>
          <a:lstStyle/>
          <a:p>
            <a:pPr lvl="0"/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Составление рассказа из личного опыта: «Как пользоваться вилкой?».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общение :«Почему нельзя разговаривать во время еды?»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заучивание стихотворений на формирование у детей культурно-гигиенических навыков. 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беседа: «Хлеб всему голова» , «мы обедаем».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428604"/>
            <a:ext cx="6400800" cy="64294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Коммуникация. Развитие речи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1000108"/>
            <a:ext cx="5693076" cy="542928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1800" b="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Народные песенки, </a:t>
            </a:r>
            <a:r>
              <a:rPr lang="ru-RU" sz="1800" b="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1800" b="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«Ой, ладушки-ладушки, испечем оладушки!»;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«Умница, Катенька, ешь кашку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сладеньку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...»;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«Уж я Танюшке пирог испеку...»;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«Травка-муравка со сна поднялась...»;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«Сорока -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сорока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»;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«Дай, молочка, буренушка...» (чешская народная песенка);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«Ты пасись, коровка, дольше...» (литовская нар. пес);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«Отличные пшеничные» (шведская нар. пес);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«На мельнице» (немецкая нар. пес);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«Пирог» (венгерская)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1800" b="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Писатели – детям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«Кто скорее допьет» С.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Капутикян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«Хозяюшка» В.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Донникова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Медвежатки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» Г. Бойко;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«Вкусная каша» 3. Александрова;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«Три каравая» И.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Дружников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 Маша обедает» С.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Капутикян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«Азбука здоровья» С. Волков;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Алёнушка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» Е. Благинина.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428604"/>
            <a:ext cx="6400800" cy="50006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1214422"/>
            <a:ext cx="5621638" cy="3671903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Песня «каравай»,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развлечение «в этом доме ждут гостей»</a:t>
            </a:r>
            <a:endParaRPr lang="ru-RU" sz="1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357166"/>
            <a:ext cx="6400800" cy="57150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Художественно – эстетическая деятельность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1643050"/>
            <a:ext cx="5978828" cy="3243275"/>
          </a:xfrm>
        </p:spPr>
        <p:txBody>
          <a:bodyPr>
            <a:normAutofit/>
          </a:bodyPr>
          <a:lstStyle/>
          <a:p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Подвижные  игры: «перенеси предмет»,  «кто быстрее уберет посуду», «накроем стол к чаю».</a:t>
            </a: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43200" y="500042"/>
            <a:ext cx="6400800" cy="642942"/>
          </a:xfrm>
        </p:spPr>
        <p:txBody>
          <a:bodyPr>
            <a:noAutofit/>
          </a:bodyPr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оздоровительная деятельность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1571612"/>
            <a:ext cx="5978828" cy="3314713"/>
          </a:xfrm>
        </p:spPr>
        <p:txBody>
          <a:bodyPr>
            <a:normAutofit fontScale="90000"/>
          </a:bodyPr>
          <a:lstStyle/>
          <a:p>
            <a:pPr lvl="0"/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Сказки,  художественные  произведения помогающие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 формировать у детей культурно-гигиенические навыки.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развивающие игры: «Разложи посуду по цвету», «закончи фразу».</a:t>
            </a: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571480"/>
            <a:ext cx="6400800" cy="5715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Развивающая среда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1500174"/>
            <a:ext cx="5907390" cy="3386151"/>
          </a:xfrm>
        </p:spPr>
        <p:txBody>
          <a:bodyPr>
            <a:normAutofit/>
          </a:bodyPr>
          <a:lstStyle/>
          <a:p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Рисование: «угостим зайку морковкой».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лепка: «Угощение для куклы», «миски для трех медведей».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аппликация: «праздничная салфетка».</a:t>
            </a: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785794"/>
            <a:ext cx="6400800" cy="64294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1214422"/>
            <a:ext cx="5978828" cy="3671903"/>
          </a:xfrm>
        </p:spPr>
        <p:txBody>
          <a:bodyPr>
            <a:normAutofit/>
          </a:bodyPr>
          <a:lstStyle/>
          <a:p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Консультации: «как вырастить культурного ребенка».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фотовыставка: «за праздничным столом».</a:t>
            </a: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500042"/>
            <a:ext cx="6400800" cy="5715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511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Характеристика методов и средств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реализации проекта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71735" y="1397000"/>
          <a:ext cx="6143670" cy="4038064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047890"/>
                <a:gridCol w="2047890"/>
                <a:gridCol w="2047890"/>
              </a:tblGrid>
              <a:tr h="51595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Родители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9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Изучение и анализ методической литературы</a:t>
                      </a:r>
                      <a:endParaRPr lang="ru-RU" sz="16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Консультирование</a:t>
                      </a:r>
                      <a:endParaRPr lang="ru-RU" sz="16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Наблюдения </a:t>
                      </a:r>
                      <a:endParaRPr lang="ru-RU" sz="16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60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Рефлексия 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Беседы со специалистами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Напоминание 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15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Беседы 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Посещения 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Объяснение 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15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Консультации 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Беседы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60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Семинары 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Развлечения, праздники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33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Педсоветы 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1545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План реализации проекта с опорой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привлекаемые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ресурсы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786049" y="1517489"/>
          <a:ext cx="5857917" cy="4483279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952639"/>
                <a:gridCol w="1952639"/>
                <a:gridCol w="1952639"/>
              </a:tblGrid>
              <a:tr h="465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Мероприятия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Ресурсы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Результат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817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Мастер-класс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едагог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Повышен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уровень знаний всех участников проекта о методах проведения развивающих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454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Создание развивающих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уголков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Родители, педагоги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Пополнена предметно-развивающая среда, получена система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развивающих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817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Анкетирование родителей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Выявлен уровень заинтересованности родителей в совместной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деятельности.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090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«Копилка» педагогического мастерства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Накоплен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материал.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Администратор\Рабочий стол\ЭОРы Ваулиной\картинки к занятиям\sad-13b.jpg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 cstate="print"/>
          <a:srcRect l="6034" r="6034"/>
          <a:stretch>
            <a:fillRect/>
          </a:stretch>
        </p:blipFill>
        <p:spPr bwMode="auto">
          <a:xfrm>
            <a:off x="2428860" y="357166"/>
            <a:ext cx="650085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320"/>
            <a:ext cx="6933456" cy="3583308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познавательный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Возраст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младший  дошкольный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Продолжительность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долгосрочный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071546"/>
            <a:ext cx="6400800" cy="38147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1. От </a:t>
            </a: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рождения до школы. Примерная основная общеобразовательная программа дошкольного образования/ Под ред. Н.Е. </a:t>
            </a:r>
            <a:r>
              <a:rPr lang="ru-RU" sz="1200" b="0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, Т.С. Комаровой, М.А. Васильевой. – 2 –е изд., </a:t>
            </a:r>
            <a:r>
              <a:rPr lang="ru-RU" sz="1200" b="0" dirty="0" err="1" smtClean="0"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. и доп. – МОЗАИКА – СИНТЕЗ, 2011. – 336 с</a:t>
            </a: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2. Дошкольнику </a:t>
            </a: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о хороших манерах и этикете: метод. пособие для педагогов / Курочкина И.Н. – М.; Просвещение. 2007. -127 с.: ил.</a:t>
            </a:r>
            <a:br>
              <a:rPr lang="ru-RU" sz="1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3. Путешествие </a:t>
            </a: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в страну хороших манер: пособие для детей ст. </a:t>
            </a:r>
            <a:r>
              <a:rPr lang="ru-RU" sz="1200" b="0" dirty="0" err="1" smtClean="0">
                <a:latin typeface="Times New Roman" pitchFamily="18" charset="0"/>
                <a:cs typeface="Times New Roman" pitchFamily="18" charset="0"/>
              </a:rPr>
              <a:t>дошк</a:t>
            </a: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. возраста/ И.Н.Курочкина. – М.; Просвещение, 2007. – 63 с.: ил.</a:t>
            </a:r>
            <a:br>
              <a:rPr lang="ru-RU" sz="1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Губанова Н.Ф. Развитие игровой деятельности. Система работы во второй младшей группе детского сада. – М.: МОЗАИКА – СИНТЕЗ, 2009. – 144 с.</a:t>
            </a:r>
            <a:br>
              <a:rPr lang="ru-RU" sz="1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5. Интернет </a:t>
            </a: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источники.</a:t>
            </a:r>
            <a:br>
              <a:rPr lang="ru-RU" sz="12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12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214290"/>
            <a:ext cx="6400800" cy="64294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Литература: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Ах, какая булочка!</a:t>
            </a:r>
            <a:br>
              <a:rPr lang="ru-RU" dirty="0" smtClean="0"/>
            </a:br>
            <a:r>
              <a:rPr lang="ru-RU" dirty="0" smtClean="0"/>
              <a:t>А я тебя съем…</a:t>
            </a:r>
            <a:endParaRPr lang="ru-RU" dirty="0"/>
          </a:p>
        </p:txBody>
      </p:sp>
      <p:pic>
        <p:nvPicPr>
          <p:cNvPr id="4" name="Рисунок 3" descr="SDC14811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5729" r="5729"/>
          <a:stretch>
            <a:fillRect/>
          </a:stretch>
        </p:blipFill>
        <p:spPr>
          <a:xfrm>
            <a:off x="1785918" y="857232"/>
            <a:ext cx="5357850" cy="4114800"/>
          </a:xfrm>
        </p:spPr>
      </p:pic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Сорока белобока кашу варила</a:t>
            </a:r>
          </a:p>
          <a:p>
            <a:r>
              <a:rPr lang="ru-RU" dirty="0" err="1" smtClean="0"/>
              <a:t>Камиллу</a:t>
            </a:r>
            <a:r>
              <a:rPr lang="ru-RU" dirty="0" smtClean="0"/>
              <a:t> кормила</a:t>
            </a:r>
            <a:endParaRPr lang="ru-RU" dirty="0"/>
          </a:p>
        </p:txBody>
      </p:sp>
      <p:pic>
        <p:nvPicPr>
          <p:cNvPr id="6" name="Рисунок 5" descr="SDC14814.JPG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/>
          <a:srcRect l="12891" r="12891"/>
          <a:stretch>
            <a:fillRect/>
          </a:stretch>
        </p:blipFill>
        <p:spPr/>
      </p:pic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Тили – час, тили –час</a:t>
            </a:r>
          </a:p>
          <a:p>
            <a:r>
              <a:rPr lang="ru-RU" dirty="0" smtClean="0"/>
              <a:t>Вот обед у нас сейчас…</a:t>
            </a:r>
            <a:endParaRPr lang="ru-RU" dirty="0"/>
          </a:p>
        </p:txBody>
      </p:sp>
      <p:pic>
        <p:nvPicPr>
          <p:cNvPr id="11" name="Рисунок 10" descr="SDC14813.JPG"/>
          <p:cNvPicPr>
            <a:picLocks noGrp="1" noChangeAspect="1"/>
          </p:cNvPicPr>
          <p:nvPr>
            <p:ph type="pic" idx="10"/>
          </p:nvPr>
        </p:nvPicPr>
        <p:blipFill>
          <a:blip r:embed="rId4" cstate="print"/>
          <a:srcRect l="12240" r="12240"/>
          <a:stretch>
            <a:fillRect/>
          </a:stretch>
        </p:blipFill>
        <p:spPr/>
      </p:pic>
    </p:spTree>
  </p:cSld>
  <p:clrMapOvr>
    <a:masterClrMapping/>
  </p:clrMapOvr>
  <p:transition spd="slow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5076840"/>
            <a:ext cx="4857784" cy="709614"/>
          </a:xfrm>
        </p:spPr>
        <p:txBody>
          <a:bodyPr>
            <a:normAutofit/>
          </a:bodyPr>
          <a:lstStyle/>
          <a:p>
            <a:r>
              <a:rPr lang="ru-RU" dirty="0" smtClean="0"/>
              <a:t>Час обеда подошел</a:t>
            </a:r>
            <a:br>
              <a:rPr lang="ru-RU" dirty="0" smtClean="0"/>
            </a:br>
            <a:r>
              <a:rPr lang="ru-RU" dirty="0" smtClean="0"/>
              <a:t>бери ложку и за стол</a:t>
            </a:r>
            <a:endParaRPr lang="ru-RU" dirty="0"/>
          </a:p>
        </p:txBody>
      </p:sp>
      <p:pic>
        <p:nvPicPr>
          <p:cNvPr id="4" name="Рисунок 3" descr="SDC14945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5729" r="5729"/>
          <a:stretch>
            <a:fillRect/>
          </a:stretch>
        </p:blipFill>
        <p:spPr/>
      </p:pic>
    </p:spTree>
  </p:cSld>
  <p:clrMapOvr>
    <a:masterClrMapping/>
  </p:clrMapOvr>
  <p:transition spd="slow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358330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внимание!</a:t>
            </a:r>
            <a:br>
              <a:rPr lang="ru-RU" sz="6000" dirty="0" smtClean="0"/>
            </a:br>
            <a:endParaRPr lang="ru-RU" sz="6000" dirty="0"/>
          </a:p>
        </p:txBody>
      </p:sp>
      <p:pic>
        <p:nvPicPr>
          <p:cNvPr id="3" name="Рисунок 2" descr="http://ds-13.ru/images/con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428868"/>
            <a:ext cx="3786214" cy="22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214290"/>
            <a:ext cx="5719010" cy="5286412"/>
          </a:xfrm>
        </p:spPr>
        <p:txBody>
          <a:bodyPr>
            <a:noAutofit/>
          </a:bodyPr>
          <a:lstStyle/>
          <a:p>
            <a:pPr marL="342900" indent="-342900"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Тематическое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Дидактические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Словесные игры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Беседы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Сюжетные игры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Составление рассказов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Общение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Художественно – эстетическая деятельность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Продуктивная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Цикл мероприятий по  формирование культурно - гигиенических навыков у детей младшего дошкольного возраста на тему  «Мы обедаем»: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Игровые образовательные ситуации, дидактические упражнения, дидактические игры, игры – занятия.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Игры и упражнения, направленные на развитие мелкой моторики рук, способствующие успешному освоению навыков самообслуживания и культурно-гигиенических навыков.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Игры и упражнения, направленные на формирование навыка приема пищи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Художественные произведения, используемые для формирования у детей культурно-гигиенических навыков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74320"/>
            <a:ext cx="6504828" cy="322611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Проблема: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дети, начиная с дошкольного возраста, испытывают дефицит знаний о  нормах и правилах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поведения за столом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74320"/>
            <a:ext cx="6219076" cy="494063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меняются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времена, эпохи,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люди, 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вечным остаётся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культура поведения за столом. Навыки поведения за столом приобретаются с раннего детства. Уже  5-6 лет ребенок должен уметь правильно пользоваться вилкой, а с 7 лет и ножом, должен знать, как и что этим ножом можно резать, как есть, о чем ему можно, и о чем нельзя говорить за столом.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320040"/>
            <a:ext cx="5929354" cy="296608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4000" b="0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культуру поведения за столом, правильное пользование столовыми приборами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ds-13.ru/images/lam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04840">
            <a:off x="6760902" y="3336229"/>
            <a:ext cx="2059940" cy="2379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320040"/>
            <a:ext cx="5786478" cy="4680596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Задачи проекта: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1. Формировать навыки знаний этикета во время еды за столом;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2. Учить сохранять правильную позу во время еды;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3.  Приучать пользоваться ложкой, вилкой, бумажной салфеткой;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4.  Учить тому: что, чем и как едят (хлеб, котлета, салат, суп, каша, бутерброд, запеканка и др.).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071546"/>
            <a:ext cx="6429420" cy="5143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Дидактические игры: «Обед для трех медведей».,«У куклы Кати день рождения».,«Маленькие хозяюшки» , «Мы готовимся к обеду» ,«Накормим куклу кашей» , «Мишка в гостях у детей»,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 «Напоим куклу чаем», «Накроем стол к чаепитию», «Кукла Маша готовится к встрече гостей», «К кукле пришли гости»,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 «Встреча гостей»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Рифмовка: «Таню в гости приглашаю», «Я сегодня не скучаю»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игры: «Ладушки», «Сорока – белобока», «Я пеку, пеку, пеку»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Цикл мероприятий по  формирование культурно - гигиенических навыков у детей младшего дошкольного возраста на тему  «Мы обедаем»: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Игровые образовательные ситуации, дидактические упражнения, дидактические игры, игры – занятия.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Игры и упражнения, направленные на развитие мелкой моторики рук, способствующие успешному освоению навыков самообслуживания и культурно-гигиенических навыков.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Игры и упражнения, направленные на формирование навыка приема пищи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Художественные произведения, используемые для формирования у детей культурно-гигиенических навыков </a:t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Игра: «закончи фразу» </a:t>
            </a:r>
            <a:endParaRPr lang="ru-RU" sz="1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488" y="428605"/>
            <a:ext cx="4464800" cy="5715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Социализация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428736"/>
            <a:ext cx="6400800" cy="4071966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Беседы по теме:  «Как правильно вести себя за столом?», «Как правильно пользоваться столовыми приборами». «для чего нужна салфетка?», «Как правильно накрыть на стол», «мы идем в гости», «мы принимаем гостей»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Заучивание народных песенок: «Отличные пшеничные» (шведская нар. пес);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«На мельнице» (немецкая нар. пес);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«Пирог» (венгерская) «Ой, ладушки-ладушки, испечем оладушки!»;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«Умница, Катенька, ешь кашку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сладеньку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...».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43200" y="428604"/>
            <a:ext cx="6400800" cy="71438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Познание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b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Segoe Script" pitchFamily="34" charset="0"/>
            <a:ea typeface="+mj-ea"/>
            <a:cs typeface="+mj-cs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Тема11</Template>
  <TotalTime>227</TotalTime>
  <Words>446</Words>
  <Application>Microsoft Office PowerPoint</Application>
  <PresentationFormat>Экран (4:3)</PresentationFormat>
  <Paragraphs>72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Тема11</vt:lpstr>
      <vt:lpstr>Презентация проекта: «Правила поведения за столом и уроки этикета»</vt:lpstr>
      <vt:lpstr>Тип проекта: познавательный Возраст детей: младший  дошкольный Продолжительность проекта: долгосрочный </vt:lpstr>
      <vt:lpstr>                                         Тематическое поле  Дидактические игры Словесные игры Подвижные игры Беседы Сюжетные игры Составление рассказов Общение Чтение художественной литературы Художественно – эстетическая деятельность Продуктивная деятельность  Цикл мероприятий по  формирование культурно - гигиенических навыков у детей младшего дошкольного возраста на тему  «Мы обедаем»: Игровые образовательные ситуации, дидактические упражнения, дидактические игры, игры – занятия. Игры и упражнения, направленные на развитие мелкой моторики рук, способствующие успешному освоению навыков самообслуживания и культурно-гигиенических навыков. Игры и упражнения, направленные на формирование навыка приема пищи Художественные произведения, используемые для формирования у детей культурно-гигиенических навыков  </vt:lpstr>
      <vt:lpstr>   Проблема: дети, начиная с дошкольного возраста, испытывают дефицит знаний о  нормах и правилах поведения за столом</vt:lpstr>
      <vt:lpstr>Актуальность: меняются времена, эпохи, люди, но вечным остаётся культура поведения за столом. Навыки поведения за столом приобретаются с раннего детства. Уже  5-6 лет ребенок должен уметь правильно пользоваться вилкой, а с 7 лет и ножом, должен знать, как и что этим ножом можно резать, как есть, о чем ему можно, и о чем нельзя говорить за столом.</vt:lpstr>
      <vt:lpstr>Цель проекта:  воспитывать культуру поведения за столом, правильное пользование столовыми приборами</vt:lpstr>
      <vt:lpstr>                       Задачи проекта:  1. Формировать навыки знаний этикета во время еды за столом; 2. Учить сохранять правильную позу во время еды; 3.  Приучать пользоваться ложкой, вилкой, бумажной салфеткой; 4.  Учить тому: что, чем и как едят (хлеб, котлета, салат, суп, каша, бутерброд, запеканка и др.).  </vt:lpstr>
      <vt:lpstr>Дидактические игры: «Обед для трех медведей».,«У куклы Кати день рождения».,«Маленькие хозяюшки» , «Мы готовимся к обеду» ,«Накормим куклу кашей» , «Мишка в гостях у детей»,  «Напоим куклу чаем», «Накроем стол к чаепитию», «Кукла Маша готовится к встрече гостей», «К кукле пришли гости»,  «Встреча гостей» Рифмовка: «Таню в гости приглашаю», «Я сегодня не скучаю» игры: «Ладушки», «Сорока – белобока», «Я пеку, пеку, пеку» Цикл мероприятий по  формирование культурно - гигиенических навыков у детей младшего дошкольного возраста на тему  «Мы обедаем»: Игровые образовательные ситуации, дидактические упражнения, дидактические игры, игры – занятия. Игры и упражнения, направленные на развитие мелкой моторики рук, способствующие успешному освоению навыков самообслуживания и культурно-гигиенических навыков. Игры и упражнения, направленные на формирование навыка приема пищи Художественные произведения, используемые для формирования у детей культурно-гигиенических навыков  Игра: «закончи фразу» </vt:lpstr>
      <vt:lpstr>Беседы по теме:  «Как правильно вести себя за столом?», «Как правильно пользоваться столовыми приборами». «для чего нужна салфетка?», «Как правильно накрыть на стол», «мы идем в гости», «мы принимаем гостей» Заучивание народных песенок: «Отличные пшеничные» (шведская нар. пес); «На мельнице» (немецкая нар. пес); «Пирог» (венгерская) «Ой, ладушки-ладушки, испечем оладушки!»; «Умница, Катенька, ешь кашку сладеньку...».  </vt:lpstr>
      <vt:lpstr>Составление рассказа из личного опыта: «Как пользоваться вилкой?». общение :«Почему нельзя разговаривать во время еды?» заучивание стихотворений на формирование у детей культурно-гигиенических навыков.  беседа: «Хлеб всему голова» , «мы обедаем».  </vt:lpstr>
      <vt:lpstr>                               Народные песенки, потешки: «Ой, ладушки-ладушки, испечем оладушки!»; «Умница, Катенька, ешь кашку сладеньку...»; «Уж я Танюшке пирог испеку...»; «Травка-муравка со сна поднялась...»; «Сорока - сорока»; «Дай, молочка, буренушка...» (чешская народная песенка); «Ты пасись, коровка, дольше...» (литовская нар. пес); «Отличные пшеничные» (шведская нар. пес); «На мельнице» (немецкая нар. пес); «Пирог» (венгерская)                                          Писатели – детям   «Кто скорее допьет» С. Капутикян» «Хозяюшка» В. Донникова; «Медвежатки» Г. Бойко; «Вкусная каша» 3. Александрова; «Три каравая» И. Дружников; « Маша обедает» С. Капутикян; «Азбука здоровья» С. Волков; «Алёнушка» Е. Благинина. </vt:lpstr>
      <vt:lpstr>Песня «каравай», развлечение «в этом доме ждут гостей»</vt:lpstr>
      <vt:lpstr>Подвижные  игры: «перенеси предмет»,  «кто быстрее уберет посуду», «накроем стол к чаю».</vt:lpstr>
      <vt:lpstr>Сказки,  художественные  произведения помогающие  формировать у детей культурно-гигиенические навыки. развивающие игры: «Разложи посуду по цвету», «закончи фразу».</vt:lpstr>
      <vt:lpstr>Рисование: «угостим зайку морковкой». лепка: «Угощение для куклы», «миски для трех медведей». аппликация: «праздничная салфетка».</vt:lpstr>
      <vt:lpstr>Консультации: «как вырастить культурного ребенка». фотовыставка: «за праздничным столом».</vt:lpstr>
      <vt:lpstr>Характеристика методов и средств  реализации проекта    </vt:lpstr>
      <vt:lpstr> План реализации проекта с опорой  на привлекаемые  ресурсы  </vt:lpstr>
      <vt:lpstr>Слайд 19</vt:lpstr>
      <vt:lpstr>1. От рождения до школы. Примерная основная общеобразовательная программа дошкольного образования/ Под ред. Н.Е. Вераксы, Т.С. Комаровой, М.А. Васильевой. – 2 –е изд., испр. и доп. – МОЗАИКА – СИНТЕЗ, 2011. – 336 с. 2. Дошкольнику о хороших манерах и этикете: метод. пособие для педагогов / Курочкина И.Н. – М.; Просвещение. 2007. -127 с.: ил. 3. Путешествие в страну хороших манер: пособие для детей ст. дошк. возраста/ И.Н.Курочкина. – М.; Просвещение, 2007. – 63 с.: ил. 4. Губанова Н.Ф. Развитие игровой деятельности. Система работы во второй младшей группе детского сада. – М.: МОЗАИКА – СИНТЕЗ, 2009. – 144 с. 5. Интернет источники. </vt:lpstr>
      <vt:lpstr>Ах, какая булочка! А я тебя съем…</vt:lpstr>
      <vt:lpstr>Слайд 22</vt:lpstr>
      <vt:lpstr>Час обеда подошел бери ложку и за стол</vt:lpstr>
      <vt:lpstr>Спасибо за внимание!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проект: «Правила поведения за столом и уроки этикета»</dc:title>
  <dc:creator>Admin</dc:creator>
  <cp:lastModifiedBy>Admin</cp:lastModifiedBy>
  <cp:revision>23</cp:revision>
  <dcterms:created xsi:type="dcterms:W3CDTF">2013-05-05T09:10:21Z</dcterms:created>
  <dcterms:modified xsi:type="dcterms:W3CDTF">2013-05-05T13:03:12Z</dcterms:modified>
</cp:coreProperties>
</file>