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B35F2FC-4562-4FE7-AEFE-1C2A78508690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3157B6E-41A2-466B-9B33-D0DE21A1DA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E8F8E8-0B2E-494E-81A7-0B9AF4BD27A1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0B88B6-A7EC-4010-97BA-87858AE166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94B08F-AEAC-4515-AB98-649FD9BD8901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2C6DE9-EF55-45A3-BEE5-9BD6152DCD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F39F60-C3F1-4B49-9DF1-642CEA76924A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5D4BC4-9057-4F43-84AA-F30AAE6394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CCE282-C577-4515-83E0-714E8721BDBE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4CED06-58C2-4A48-959B-9E772210CE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5015FA-167A-47A3-A202-9BA5140799B6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E17B88-8492-4710-AFA2-D24F058485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2C9AA9-2897-463B-B0C7-1F9259E61876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087351-EFD0-45C6-9C8B-B57DF03928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81B249-A94F-4F41-BE6B-3583AC6D4679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99ACFC-658B-4642-9535-D4ABCEB820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4177B6-3B01-42D0-A6A7-8B0AECEACC93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69FDA8-6B6C-40F8-B777-08983DD4FD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E56C61B7-5DCE-462C-9DAC-2F2BB52BC314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B787FB-197F-4B7B-834E-E8627127B6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FDB3AF9-B2E3-4B2D-B464-DE741393F13E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4D6ADAA-85E8-4AD3-BDCB-43CABD07E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851825-8C86-47D4-B087-0C6EB4F3C3F1}" type="datetimeFigureOut">
              <a:rPr lang="ru-RU" smtClean="0"/>
              <a:pPr>
                <a:defRPr/>
              </a:pPr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40DC95-D085-4F6B-BE27-826F3E5202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M:\&#1052;&#1091;&#1083;&#1100;&#1090;&#1092;&#1080;&#1083;&#1100;&#1084;&#1099;%20&#1089;&#1074;&#1086;&#1080;&#1084;&#1080;%20&#1088;&#1091;&#1082;&#1072;&#1084;&#1080;\&#1084;&#1091;&#1083;&#1100;&#1090;_0001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M:\&#1052;&#1091;&#1083;&#1100;&#1090;&#1092;&#1080;&#1083;&#1100;&#1084;&#1099;%20&#1089;&#1074;&#1086;&#1080;&#1084;&#1080;%20&#1088;&#1091;&#1082;&#1072;&#1084;&#1080;\&#1042;&#1072;&#1083;&#1100;&#1089;%20&#1087;&#1086;&#1089;&#1091;&#1076;&#1099;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4%D0%B8%D0%BB%D1%8C%D0%BC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260648"/>
            <a:ext cx="5105400" cy="172819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МУЛЬТФИЛЬМЫ СВОИМИ РУКАМИ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284984"/>
            <a:ext cx="7772400" cy="1656184"/>
          </a:xfrm>
        </p:spPr>
        <p:txBody>
          <a:bodyPr>
            <a:noAutofit/>
          </a:bodyPr>
          <a:lstStyle/>
          <a:p>
            <a:pPr marR="0" algn="l" eaLnBrk="1" hangingPunct="1"/>
            <a:r>
              <a:rPr lang="ru-RU" sz="3200" b="1" dirty="0" smtClean="0"/>
              <a:t>Проект Дёмина Павла, </a:t>
            </a:r>
          </a:p>
          <a:p>
            <a:pPr marR="0" algn="l" eaLnBrk="1" hangingPunct="1"/>
            <a:r>
              <a:rPr lang="ru-RU" sz="3200" b="1" dirty="0" smtClean="0"/>
              <a:t>ученика 3-В класса,</a:t>
            </a:r>
          </a:p>
          <a:p>
            <a:pPr marR="0" algn="l" eaLnBrk="1" hangingPunct="1"/>
            <a:r>
              <a:rPr lang="ru-RU" sz="3200" b="1" dirty="0" smtClean="0"/>
              <a:t>школы №43 г.Симферополя.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Содержимое 4" descr="мульт своими руками 0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060575"/>
            <a:ext cx="4321175" cy="3671888"/>
          </a:xfrm>
        </p:spPr>
      </p:pic>
      <p:pic>
        <p:nvPicPr>
          <p:cNvPr id="14340" name="Содержимое 5" descr="мульт своими руками 0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2060575"/>
            <a:ext cx="4156075" cy="3671888"/>
          </a:xfrm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dirty="0" smtClean="0"/>
              <a:t>Изготовление декораций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Содержимое 4" descr="мульт своими руками 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29644"/>
            <a:ext cx="4038600" cy="3028950"/>
          </a:xfrm>
        </p:spPr>
      </p:pic>
      <p:pic>
        <p:nvPicPr>
          <p:cNvPr id="15364" name="Содержимое 5" descr="мульт своими руками 00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204864"/>
            <a:ext cx="4061983" cy="3046487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Мои помощники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ульт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484784"/>
            <a:ext cx="6791325" cy="5094288"/>
          </a:xfrm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Мой первый мультфильм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17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Это отличный способ "занять" своё свободное время. </a:t>
            </a:r>
          </a:p>
          <a:p>
            <a:r>
              <a:rPr lang="ru-RU" dirty="0" smtClean="0"/>
              <a:t>2. Я изучил много познавательной литературы.</a:t>
            </a:r>
          </a:p>
          <a:p>
            <a:r>
              <a:rPr lang="ru-RU" dirty="0" smtClean="0"/>
              <a:t>3. Я заинтересовал членов своей семьи - маму, папу и сестрёнку - в создании мультфильма, а также привлёк их к совместному творческому процессу. </a:t>
            </a:r>
          </a:p>
          <a:p>
            <a:r>
              <a:rPr lang="ru-RU" dirty="0" smtClean="0"/>
              <a:t>4. Я научился пользоваться специальной компьютерной программой для монтажа</a:t>
            </a:r>
          </a:p>
          <a:p>
            <a:r>
              <a:rPr lang="ru-RU" dirty="0" smtClean="0"/>
              <a:t>5. </a:t>
            </a:r>
            <a:r>
              <a:rPr lang="ru-RU" dirty="0" smtClean="0"/>
              <a:t>Мультфильмы, созданные </a:t>
            </a:r>
            <a:r>
              <a:rPr lang="ru-RU" dirty="0" smtClean="0"/>
              <a:t>своими </a:t>
            </a:r>
            <a:r>
              <a:rPr lang="ru-RU" dirty="0" smtClean="0"/>
              <a:t>руками, </a:t>
            </a:r>
            <a:r>
              <a:rPr lang="ru-RU" dirty="0" smtClean="0"/>
              <a:t>помогают развивать фантазию, креативно мыслить, учат работать в коллективе.</a:t>
            </a:r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Выводы: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альс посуды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54163" y="1481138"/>
            <a:ext cx="6034087" cy="4525962"/>
          </a:xfrm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Вальс Посуды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305800" cy="2511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+mn-lt"/>
              </a:rPr>
              <a:t>Спасибо </a:t>
            </a:r>
            <a:br>
              <a:rPr lang="ru-RU" sz="9600" dirty="0" smtClean="0">
                <a:latin typeface="+mn-lt"/>
              </a:rPr>
            </a:br>
            <a:r>
              <a:rPr lang="ru-RU" sz="9600" dirty="0" smtClean="0">
                <a:latin typeface="+mn-lt"/>
              </a:rPr>
              <a:t>за </a:t>
            </a:r>
            <a:br>
              <a:rPr lang="ru-RU" sz="9600" dirty="0" smtClean="0">
                <a:latin typeface="+mn-lt"/>
              </a:rPr>
            </a:br>
            <a:r>
              <a:rPr lang="ru-RU" sz="9600" dirty="0" smtClean="0">
                <a:latin typeface="+mn-lt"/>
              </a:rPr>
              <a:t>внимание!</a:t>
            </a:r>
            <a:endParaRPr lang="ru-RU" sz="960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О</a:t>
            </a:r>
            <a:r>
              <a:rPr lang="ru-RU" sz="3600" b="1" dirty="0" smtClean="0"/>
              <a:t>пределить</a:t>
            </a:r>
            <a:r>
              <a:rPr lang="ru-RU" sz="3600" b="1" dirty="0" smtClean="0"/>
              <a:t>, может ли ребёнок сделать мультфильм своими руками.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858292"/>
            <a:ext cx="7239000" cy="6985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/>
              <a:t>Цель </a:t>
            </a:r>
            <a:r>
              <a:rPr lang="ru-RU" sz="7200" dirty="0" smtClean="0"/>
              <a:t>работы: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1. Дать определение мультфильму, исследовать его историю создания.</a:t>
            </a:r>
          </a:p>
          <a:p>
            <a:r>
              <a:rPr lang="ru-RU" sz="3200" dirty="0" smtClean="0"/>
              <a:t>2. Узнать, какие мультфильмы существуют.</a:t>
            </a:r>
          </a:p>
          <a:p>
            <a:r>
              <a:rPr lang="ru-RU" sz="3200" dirty="0" smtClean="0"/>
              <a:t>3. Определить процессы, необходимые для создания мультфильмов своими руками.</a:t>
            </a:r>
          </a:p>
          <a:p>
            <a:r>
              <a:rPr lang="ru-RU" sz="3200" dirty="0" smtClean="0"/>
              <a:t>4. Попробовать создать свой мультфильм.</a:t>
            </a:r>
          </a:p>
          <a:p>
            <a:r>
              <a:rPr lang="ru-RU" sz="3200" dirty="0" smtClean="0"/>
              <a:t>5. Подвести итоги своей работы.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898"/>
            <a:ext cx="7239000" cy="7318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dirty="0" smtClean="0"/>
              <a:t>Задачи:</a:t>
            </a:r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89437"/>
          </a:xfrm>
        </p:spPr>
        <p:txBody>
          <a:bodyPr/>
          <a:lstStyle/>
          <a:p>
            <a:pPr eaLnBrk="1" hangingPunct="1"/>
            <a:r>
              <a:rPr lang="ru-RU" sz="3600" dirty="0" smtClean="0"/>
              <a:t>мультфильмы </a:t>
            </a:r>
            <a:r>
              <a:rPr lang="ru-RU" sz="3600" dirty="0" smtClean="0"/>
              <a:t>- неизменный спутник современных детей, в котором существует свой сказочный мир.</a:t>
            </a:r>
          </a:p>
          <a:p>
            <a:pPr eaLnBrk="1" hangingPunct="1"/>
            <a:r>
              <a:rPr lang="ru-RU" sz="3600" dirty="0" smtClean="0"/>
              <a:t>2013 год был объявлен в Украине Годом Детского Творчества.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dirty="0" smtClean="0"/>
              <a:t>Актуальность проекта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53892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200" dirty="0" smtClean="0">
                <a:solidFill>
                  <a:srgbClr val="002060"/>
                </a:solidFill>
                <a:effectLst/>
              </a:rPr>
              <a:t>Слово "мультфильм" — </a:t>
            </a:r>
            <a:r>
              <a:rPr lang="ru-RU" sz="4200" dirty="0" smtClean="0">
                <a:solidFill>
                  <a:srgbClr val="002060"/>
                </a:solidFill>
                <a:effectLst/>
              </a:rPr>
              <a:t>означает</a:t>
            </a:r>
            <a:r>
              <a:rPr lang="ru-RU" sz="4200" dirty="0" smtClean="0">
                <a:solidFill>
                  <a:srgbClr val="002060"/>
                </a:solidFill>
                <a:effectLst/>
              </a:rPr>
              <a:t> </a:t>
            </a:r>
            <a:r>
              <a:rPr lang="ru-RU" sz="4200" dirty="0" smtClean="0">
                <a:solidFill>
                  <a:srgbClr val="002060"/>
                </a:solidFill>
                <a:effectLst/>
                <a:hlinkClick r:id="rId2" tooltip="Фильм"/>
              </a:rPr>
              <a:t>фильм</a:t>
            </a:r>
            <a:r>
              <a:rPr lang="ru-RU" sz="4200" dirty="0" smtClean="0">
                <a:solidFill>
                  <a:srgbClr val="002060"/>
                </a:solidFill>
                <a:effectLst/>
              </a:rPr>
              <a:t>, выполненный с помощью средств рисования и предназначенный для показа в кинотеатре, по телевизору или на экране компьютера.</a:t>
            </a:r>
            <a:endParaRPr lang="ru-RU" sz="4200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Разновидности мультфильмов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29200"/>
            <a:ext cx="4040188" cy="9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Рисованные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229200"/>
            <a:ext cx="4041775" cy="9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Техника перекладки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6" name="Содержимое 7" descr="disney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00808"/>
            <a:ext cx="4040188" cy="3030141"/>
          </a:xfrm>
        </p:spPr>
      </p:pic>
      <p:pic>
        <p:nvPicPr>
          <p:cNvPr id="10245" name="Содержимое 12" descr="y_37bd665c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700808"/>
            <a:ext cx="4041775" cy="30313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Разновидности мультфильмов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165618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Кукольная, пластилиновая или предметная анимация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341438"/>
            <a:ext cx="4041775" cy="165551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Компьютерная 3Д анимация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269" name="Содержимое 6" descr="y_6f21ed8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423195"/>
            <a:ext cx="4040188" cy="3030141"/>
          </a:xfrm>
        </p:spPr>
      </p:pic>
      <p:pic>
        <p:nvPicPr>
          <p:cNvPr id="11270" name="Содержимое 7" descr="MonstersIncWallpaper2102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3422005"/>
            <a:ext cx="4041775" cy="303133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Содержимое 3" descr="мульт своими руками 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610798"/>
            <a:ext cx="6552728" cy="491454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Создание </a:t>
            </a:r>
            <a:r>
              <a:rPr lang="ru-RU" dirty="0" err="1" smtClean="0"/>
              <a:t>мультгероев</a:t>
            </a:r>
            <a:r>
              <a:rPr lang="ru-RU" dirty="0" smtClean="0"/>
              <a:t>: </a:t>
            </a:r>
            <a:r>
              <a:rPr lang="ru-RU" dirty="0" err="1" smtClean="0"/>
              <a:t>Вуди</a:t>
            </a:r>
            <a:r>
              <a:rPr lang="ru-RU" dirty="0" smtClean="0"/>
              <a:t> и </a:t>
            </a:r>
            <a:r>
              <a:rPr lang="ru-RU" dirty="0" smtClean="0"/>
              <a:t>Соседа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Содержимое 4" descr="мульт своими руками 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29644"/>
            <a:ext cx="4038600" cy="3028950"/>
          </a:xfrm>
        </p:spPr>
      </p:pic>
      <p:pic>
        <p:nvPicPr>
          <p:cNvPr id="13316" name="Содержимое 5" descr="мульт своими руками 0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29644"/>
            <a:ext cx="4038600" cy="3028950"/>
          </a:xfrm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400" dirty="0" smtClean="0"/>
              <a:t>Изготовление декораций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</TotalTime>
  <Words>219</Words>
  <Application>Microsoft Office PowerPoint</Application>
  <PresentationFormat>Экран (4:3)</PresentationFormat>
  <Paragraphs>35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Открытая</vt:lpstr>
      <vt:lpstr>МУЛЬТФИЛЬМЫ СВОИМИ РУКАМИ</vt:lpstr>
      <vt:lpstr>Цель работы:</vt:lpstr>
      <vt:lpstr>Задачи:</vt:lpstr>
      <vt:lpstr>Актуальность проекта</vt:lpstr>
      <vt:lpstr>Слово "мультфильм" — означает фильм, выполненный с помощью средств рисования и предназначенный для показа в кинотеатре, по телевизору или на экране компьютера.</vt:lpstr>
      <vt:lpstr>Разновидности мультфильмов</vt:lpstr>
      <vt:lpstr>Разновидности мультфильмов</vt:lpstr>
      <vt:lpstr>Создание мультгероев: Вуди и Соседа</vt:lpstr>
      <vt:lpstr>Изготовление декораций</vt:lpstr>
      <vt:lpstr>Изготовление декораций</vt:lpstr>
      <vt:lpstr>Мои помощники</vt:lpstr>
      <vt:lpstr>Мой первый мультфильм</vt:lpstr>
      <vt:lpstr>Выводы:</vt:lpstr>
      <vt:lpstr>Вальс Посуды</vt:lpstr>
      <vt:lpstr>Спасибо  за 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МУЛЬТФИЛЬМЫ СВОИМИ РУКАМИ</dc:title>
  <dc:creator>Admin</dc:creator>
  <cp:lastModifiedBy>Admin</cp:lastModifiedBy>
  <cp:revision>8</cp:revision>
  <dcterms:created xsi:type="dcterms:W3CDTF">2014-01-21T10:03:14Z</dcterms:created>
  <dcterms:modified xsi:type="dcterms:W3CDTF">2014-01-21T16:41:46Z</dcterms:modified>
</cp:coreProperties>
</file>