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19423"/>
    <a:srgbClr val="F3A147"/>
    <a:srgbClr val="FDF7A5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A08E5-2C1E-4643-89FB-7A6F978AC704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A0F93-F5E7-458E-A55A-43DE916347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Автор: Гурина Екатерина Германовна</a:t>
            </a:r>
          </a:p>
          <a:p>
            <a:r>
              <a:rPr lang="ru-RU" sz="2800" dirty="0" smtClean="0"/>
              <a:t>Учитель музыки ГБОУ школы № 362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>
                <a:cs typeface="Aharoni" pitchFamily="2" charset="-79"/>
              </a:rPr>
              <a:t>современных</a:t>
            </a:r>
            <a:r>
              <a:rPr lang="ru-RU" dirty="0" smtClean="0"/>
              <a:t> ритмах. Мюзикл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музыкальный спектакль, в котором все действующие лица поют в сопровождении оркестра.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Опера -</a:t>
            </a:r>
            <a:endParaRPr lang="ru-RU" b="1" dirty="0"/>
          </a:p>
        </p:txBody>
      </p:sp>
      <p:pic>
        <p:nvPicPr>
          <p:cNvPr id="4" name="Рисунок 3" descr="4774170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496"/>
            <a:ext cx="7620000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музыкальный спектакль, в котором все действующие лица танцуют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Балет-</a:t>
            </a:r>
            <a:endParaRPr lang="ru-RU" b="1" dirty="0"/>
          </a:p>
        </p:txBody>
      </p:sp>
      <p:pic>
        <p:nvPicPr>
          <p:cNvPr id="4" name="Рисунок 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496"/>
            <a:ext cx="7810500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oto-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071546"/>
            <a:ext cx="4043363" cy="3786214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628" y="1785926"/>
            <a:ext cx="3765420" cy="34290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Музыкальный спектакль, сочетающий в себе элементы оперы, балета, эстрадной музыки.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6314" y="457200"/>
            <a:ext cx="3976686" cy="1066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Мюзикл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84836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Люди этих профессий принимают участие в создании музыкальных                   спектаклей: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        </a:t>
            </a:r>
            <a:r>
              <a:rPr lang="ru-RU" sz="3200" b="1" i="1" dirty="0" smtClean="0"/>
              <a:t>режиссер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                       </a:t>
            </a:r>
            <a:r>
              <a:rPr lang="ru-RU" sz="3200" b="1" i="1" dirty="0" smtClean="0"/>
              <a:t>артисты</a:t>
            </a:r>
            <a:br>
              <a:rPr lang="ru-RU" sz="3200" b="1" i="1" dirty="0" smtClean="0"/>
            </a:br>
            <a:r>
              <a:rPr lang="ru-RU" sz="3200" b="1" i="1" dirty="0" smtClean="0"/>
              <a:t>                               музыканты оркестра</a:t>
            </a:r>
            <a:br>
              <a:rPr lang="ru-RU" sz="3200" b="1" i="1" dirty="0" smtClean="0"/>
            </a:br>
            <a:r>
              <a:rPr lang="ru-RU" sz="3200" b="1" i="1" dirty="0" smtClean="0"/>
              <a:t>                                                костюмеры</a:t>
            </a:r>
            <a:br>
              <a:rPr lang="ru-RU" sz="3200" b="1" i="1" dirty="0" smtClean="0"/>
            </a:br>
            <a:r>
              <a:rPr lang="ru-RU" sz="3200" b="1" i="1" dirty="0" smtClean="0"/>
              <a:t>                                        художники-декораторы</a:t>
            </a:r>
            <a:br>
              <a:rPr lang="ru-RU" sz="3200" b="1" i="1" dirty="0" smtClean="0"/>
            </a:br>
            <a:r>
              <a:rPr lang="ru-RU" sz="3200" b="1" i="1" dirty="0" smtClean="0"/>
              <a:t>                                            художники по рекламе</a:t>
            </a:r>
            <a:br>
              <a:rPr lang="ru-RU" sz="32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endParaRPr lang="ru-RU" sz="2800" b="1" i="1" dirty="0"/>
          </a:p>
        </p:txBody>
      </p:sp>
      <p:pic>
        <p:nvPicPr>
          <p:cNvPr id="3" name="Рисунок 2" descr="C:\Users\Катя\Desktop\маск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643050"/>
            <a:ext cx="24145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Катя\Desktop\волк и 7 козлят по новому\декораторы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00504"/>
            <a:ext cx="2857520" cy="212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Когда в товарищах согласья нет,</a:t>
            </a:r>
            <a:br>
              <a:rPr lang="ru-RU" dirty="0" smtClean="0"/>
            </a:br>
            <a:r>
              <a:rPr lang="ru-RU" dirty="0" smtClean="0"/>
              <a:t>На лад их дело не пойдет,</a:t>
            </a:r>
            <a:br>
              <a:rPr lang="ru-RU" dirty="0" smtClean="0"/>
            </a:br>
            <a:r>
              <a:rPr lang="ru-RU" dirty="0" smtClean="0"/>
              <a:t>И выйдет из него не дело, только мука.</a:t>
            </a:r>
            <a:br>
              <a:rPr lang="ru-RU" dirty="0" smtClean="0"/>
            </a:br>
            <a:r>
              <a:rPr lang="ru-RU" dirty="0" smtClean="0"/>
              <a:t>Однажды Лебедь, Рак да Щука</a:t>
            </a:r>
            <a:br>
              <a:rPr lang="ru-RU" dirty="0" smtClean="0"/>
            </a:br>
            <a:r>
              <a:rPr lang="ru-RU" dirty="0" smtClean="0"/>
              <a:t>Везти с поклажей воз взялись</a:t>
            </a:r>
            <a:br>
              <a:rPr lang="ru-RU" dirty="0" smtClean="0"/>
            </a:br>
            <a:r>
              <a:rPr lang="ru-RU" dirty="0" smtClean="0"/>
              <a:t>И вместе трое все в него впряглись;</a:t>
            </a:r>
            <a:br>
              <a:rPr lang="ru-RU" dirty="0" smtClean="0"/>
            </a:br>
            <a:r>
              <a:rPr lang="ru-RU" dirty="0" smtClean="0"/>
              <a:t>Из кожи лезут вон, а возу все нет ходу!</a:t>
            </a:r>
            <a:br>
              <a:rPr lang="ru-RU" dirty="0" smtClean="0"/>
            </a:br>
            <a:r>
              <a:rPr lang="ru-RU" dirty="0" smtClean="0"/>
              <a:t>Поклажа бы для них казалась и легка:</a:t>
            </a:r>
            <a:br>
              <a:rPr lang="ru-RU" dirty="0" smtClean="0"/>
            </a:br>
            <a:r>
              <a:rPr lang="ru-RU" dirty="0" smtClean="0"/>
              <a:t>Да Лебедь рвется в облака,</a:t>
            </a:r>
            <a:br>
              <a:rPr lang="ru-RU" dirty="0" smtClean="0"/>
            </a:br>
            <a:r>
              <a:rPr lang="ru-RU" dirty="0" smtClean="0"/>
              <a:t>Рак пятится назад, а Щука тянет в воду.</a:t>
            </a:r>
            <a:br>
              <a:rPr lang="ru-RU" dirty="0" smtClean="0"/>
            </a:br>
            <a:r>
              <a:rPr lang="ru-RU" dirty="0" smtClean="0"/>
              <a:t>Кто виноват из них, кто прав - судить не нам;</a:t>
            </a:r>
            <a:br>
              <a:rPr lang="ru-RU" dirty="0" smtClean="0"/>
            </a:br>
            <a:r>
              <a:rPr lang="ru-RU" dirty="0" smtClean="0"/>
              <a:t>Да только воз и ныне там.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85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Басня «Лебедь, щука и рак» И. А. Крылов</a:t>
            </a:r>
            <a:endParaRPr lang="ru-RU" sz="3600" b="1" dirty="0"/>
          </a:p>
        </p:txBody>
      </p:sp>
      <p:pic>
        <p:nvPicPr>
          <p:cNvPr id="5" name="Рисунок 4" descr="http://deti-online.com/images/basni-krylova--lebed-shuka-i-ra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071678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Художники-декораторы рисуют декорацию избушки</a:t>
            </a:r>
          </a:p>
          <a:p>
            <a:r>
              <a:rPr lang="ru-RU" dirty="0" smtClean="0"/>
              <a:t>Художники по рекламе рисуют афишу</a:t>
            </a:r>
          </a:p>
          <a:p>
            <a:r>
              <a:rPr lang="ru-RU" dirty="0" smtClean="0"/>
              <a:t>Костюмеры делают маски для козлят, Мамы Козы и Волка</a:t>
            </a:r>
          </a:p>
          <a:p>
            <a:r>
              <a:rPr lang="ru-RU" dirty="0" smtClean="0"/>
              <a:t>Ведущие репетируют выразительное чтение своих отрывков текста</a:t>
            </a:r>
          </a:p>
          <a:p>
            <a:r>
              <a:rPr lang="ru-RU" dirty="0" smtClean="0"/>
              <a:t>Артисты-козлята репетируют с режиссером вокальные номера, затем самостоятельно придумывают танец</a:t>
            </a:r>
          </a:p>
          <a:p>
            <a:r>
              <a:rPr lang="ru-RU" dirty="0" smtClean="0"/>
              <a:t>Оркестр подыгрывает артистам на шумовых инструментах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19423"/>
                </a:solidFill>
              </a:rPr>
              <a:t>Задачи для творческих групп:</a:t>
            </a:r>
            <a:endParaRPr lang="ru-RU" sz="3600" b="1" i="1" dirty="0">
              <a:solidFill>
                <a:srgbClr val="F194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Успехов в работе!!!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95</TotalTime>
  <Words>137</Words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В современных ритмах. Мюзикл</vt:lpstr>
      <vt:lpstr>Опера -</vt:lpstr>
      <vt:lpstr>Балет-</vt:lpstr>
      <vt:lpstr>Мюзикл</vt:lpstr>
      <vt:lpstr>Люди этих профессий принимают участие в создании музыкальных                   спектаклей:          режиссер                         артисты                                музыканты оркестра                                                 костюмеры                                         художники-декораторы                                             художники по рекламе  </vt:lpstr>
      <vt:lpstr>Басня «Лебедь, щука и рак» И. А. Крылов</vt:lpstr>
      <vt:lpstr>Задачи для творческих групп:</vt:lpstr>
      <vt:lpstr>Успехов в работе!!!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современных ритмах. Мюзикл</dc:title>
  <dc:creator>Катя</dc:creator>
  <cp:lastModifiedBy>Катя</cp:lastModifiedBy>
  <cp:revision>27</cp:revision>
  <dcterms:created xsi:type="dcterms:W3CDTF">2014-11-04T15:12:37Z</dcterms:created>
  <dcterms:modified xsi:type="dcterms:W3CDTF">2014-11-05T18:34:28Z</dcterms:modified>
</cp:coreProperties>
</file>