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595" autoAdjust="0"/>
  </p:normalViewPr>
  <p:slideViewPr>
    <p:cSldViewPr>
      <p:cViewPr varScale="1">
        <p:scale>
          <a:sx n="78" d="100"/>
          <a:sy n="78" d="100"/>
        </p:scale>
        <p:origin x="-7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th300_300_4c8f36d37b08f_4c8f36d37a0f51284454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88640"/>
            <a:ext cx="3240360" cy="4884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20" y="551723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К.И. Чуковский ( наст. имя Николай Васильевич Корнейчуков )</a:t>
            </a:r>
          </a:p>
          <a:p>
            <a:pPr algn="ctr"/>
            <a:r>
              <a:rPr lang="ru-RU" sz="2400" b="1" dirty="0" smtClean="0"/>
              <a:t>31 марта 1882 -28 октября 1962 год 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30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76672"/>
            <a:ext cx="5765626" cy="6076970"/>
          </a:xfrm>
          <a:prstGeom prst="rect">
            <a:avLst/>
          </a:prstGeom>
        </p:spPr>
      </p:pic>
      <p:sp>
        <p:nvSpPr>
          <p:cNvPr id="4" name="5-конечная звезда 3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  <p:pic>
        <p:nvPicPr>
          <p:cNvPr id="3" name="Рисунок 2" descr="гоп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4835599" cy="5332717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4762500" cy="622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  <p:pic>
        <p:nvPicPr>
          <p:cNvPr id="3" name="Рисунок 2" descr="1181139676_f9e3f28f5a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08720"/>
            <a:ext cx="4214961" cy="55637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  <p:pic>
        <p:nvPicPr>
          <p:cNvPr id="3" name="Рисунок 2" descr="ба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718" y="980728"/>
            <a:ext cx="5630954" cy="3747144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5981650" cy="5275815"/>
          </a:xfrm>
          <a:prstGeom prst="rect">
            <a:avLst/>
          </a:prstGeom>
        </p:spPr>
      </p:pic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986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67681"/>
            <a:ext cx="5256584" cy="4477091"/>
          </a:xfrm>
          <a:prstGeom prst="rect">
            <a:avLst/>
          </a:prstGeom>
        </p:spPr>
      </p:pic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1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68362"/>
            <a:ext cx="5053533" cy="3798863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  <p:pic>
        <p:nvPicPr>
          <p:cNvPr id="3" name="Рисунок 2" descr="ф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4104456" cy="5218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ury_kurica_pticy_542313443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052736"/>
            <a:ext cx="5868954" cy="3910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5-конечная звезда 1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35_Путаница 3 разворот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596336" cy="5296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-конечная звезда 5"/>
          <p:cNvSpPr/>
          <p:nvPr/>
        </p:nvSpPr>
        <p:spPr>
          <a:xfrm>
            <a:off x="5796136" y="2924944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732240" y="4149080"/>
            <a:ext cx="1368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1</a:t>
            </a:r>
            <a:r>
              <a:rPr lang="ru-RU" sz="3600" dirty="0" smtClean="0">
                <a:solidFill>
                  <a:schemeClr val="bg1"/>
                </a:solidFill>
              </a:rPr>
              <a:t> балл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оп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4479831" cy="4940374"/>
          </a:xfrm>
          <a:prstGeom prst="rect">
            <a:avLst/>
          </a:prstGeom>
        </p:spPr>
      </p:pic>
      <p:pic>
        <p:nvPicPr>
          <p:cNvPr id="4" name="Рисунок 3" descr="0_10222_1b19a860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620688"/>
            <a:ext cx="4104456" cy="5458053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4211960" y="3068960"/>
            <a:ext cx="151216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1083-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88640"/>
            <a:ext cx="5338911" cy="6327598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5-конечная звезда 3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4836170" cy="614849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bliqueTopLeft"/>
            <a:lightRig rig="threePt" dir="t"/>
          </a:scene3d>
        </p:spPr>
      </p:pic>
      <p:sp>
        <p:nvSpPr>
          <p:cNvPr id="3" name="5-конечная звезда 2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6605483" cy="4901688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042908"/>
            <a:ext cx="5904656" cy="4271929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lab4hrv12224484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7620000" cy="553402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5-конечная звезда 2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65_Бармалей 5 разворот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6948264" cy="4844975"/>
          </a:xfrm>
          <a:prstGeom prst="rect">
            <a:avLst/>
          </a:prstGeom>
        </p:spPr>
      </p:pic>
      <p:sp>
        <p:nvSpPr>
          <p:cNvPr id="4" name="5-конечная звезда 3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53342"/>
            <a:ext cx="6340028" cy="4791882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" name="5-конечная звезда 3"/>
          <p:cNvSpPr/>
          <p:nvPr/>
        </p:nvSpPr>
        <p:spPr>
          <a:xfrm>
            <a:off x="5436096" y="2996952"/>
            <a:ext cx="3168352" cy="324036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1 </a:t>
            </a:r>
            <a:endParaRPr lang="ru-RU" sz="72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балл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55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2013-04-07T10:54:13Z</dcterms:created>
  <dcterms:modified xsi:type="dcterms:W3CDTF">2013-04-07T11:54:34Z</dcterms:modified>
</cp:coreProperties>
</file>