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68" r:id="rId2"/>
  </p:sldMasterIdLst>
  <p:notesMasterIdLst>
    <p:notesMasterId r:id="rId9"/>
  </p:notesMasterIdLst>
  <p:sldIdLst>
    <p:sldId id="256" r:id="rId3"/>
    <p:sldId id="286" r:id="rId4"/>
    <p:sldId id="258" r:id="rId5"/>
    <p:sldId id="259" r:id="rId6"/>
    <p:sldId id="288" r:id="rId7"/>
    <p:sldId id="27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0000FF"/>
    <a:srgbClr val="FFFF00"/>
    <a:srgbClr val="FF66F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90" autoAdjust="0"/>
    <p:restoredTop sz="85958" autoAdjust="0"/>
  </p:normalViewPr>
  <p:slideViewPr>
    <p:cSldViewPr>
      <p:cViewPr>
        <p:scale>
          <a:sx n="59" d="100"/>
          <a:sy n="59" d="100"/>
        </p:scale>
        <p:origin x="-1608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70B858-E78A-4399-9E17-5A48455A52E8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316E98-BB62-40FE-9B4D-5099FA97E9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433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16E98-BB62-40FE-9B4D-5099FA97E9F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695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16E98-BB62-40FE-9B4D-5099FA97E9FB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808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BB3D47C-C375-48F9-BF48-ADB224C35CC3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FF7A7D1-5C60-4B5B-A145-2B7EC0591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D47C-C375-48F9-BF48-ADB224C35CC3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7A7D1-5C60-4B5B-A145-2B7EC0591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D47C-C375-48F9-BF48-ADB224C35CC3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7A7D1-5C60-4B5B-A145-2B7EC0591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D47C-C375-48F9-BF48-ADB224C35CC3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7A7D1-5C60-4B5B-A145-2B7EC0591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D47C-C375-48F9-BF48-ADB224C35CC3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7A7D1-5C60-4B5B-A145-2B7EC0591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D47C-C375-48F9-BF48-ADB224C35CC3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7A7D1-5C60-4B5B-A145-2B7EC0591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D47C-C375-48F9-BF48-ADB224C35CC3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7A7D1-5C60-4B5B-A145-2B7EC0591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D47C-C375-48F9-BF48-ADB224C35CC3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7A7D1-5C60-4B5B-A145-2B7EC0591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D47C-C375-48F9-BF48-ADB224C35CC3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7A7D1-5C60-4B5B-A145-2B7EC0591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D47C-C375-48F9-BF48-ADB224C35CC3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7A7D1-5C60-4B5B-A145-2B7EC0591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D47C-C375-48F9-BF48-ADB224C35CC3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7A7D1-5C60-4B5B-A145-2B7EC0591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BB3D47C-C375-48F9-BF48-ADB224C35CC3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7A7D1-5C60-4B5B-A145-2B7EC0591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D47C-C375-48F9-BF48-ADB224C35CC3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7A7D1-5C60-4B5B-A145-2B7EC0591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D47C-C375-48F9-BF48-ADB224C35CC3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7A7D1-5C60-4B5B-A145-2B7EC0591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D47C-C375-48F9-BF48-ADB224C35CC3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7A7D1-5C60-4B5B-A145-2B7EC0591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BB3D47C-C375-48F9-BF48-ADB224C35CC3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FF7A7D1-5C60-4B5B-A145-2B7EC059163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BB3D47C-C375-48F9-BF48-ADB224C35CC3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FF7A7D1-5C60-4B5B-A145-2B7EC0591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BB3D47C-C375-48F9-BF48-ADB224C35CC3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FF7A7D1-5C60-4B5B-A145-2B7EC0591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D47C-C375-48F9-BF48-ADB224C35CC3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7A7D1-5C60-4B5B-A145-2B7EC0591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BB3D47C-C375-48F9-BF48-ADB224C35CC3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FF7A7D1-5C60-4B5B-A145-2B7EC0591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BB3D47C-C375-48F9-BF48-ADB224C35CC3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FF7A7D1-5C60-4B5B-A145-2B7EC0591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BB3D47C-C375-48F9-BF48-ADB224C35CC3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FF7A7D1-5C60-4B5B-A145-2B7EC0591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BB3D47C-C375-48F9-BF48-ADB224C35CC3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FF7A7D1-5C60-4B5B-A145-2B7EC0591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3D47C-C375-48F9-BF48-ADB224C35CC3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7A7D1-5C60-4B5B-A145-2B7EC0591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6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7.jpe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hyperlink" Target="http://nikan-stroy.ru/images/stories/111/21c54227efe1.jpg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slideLayout" Target="../slideLayouts/slideLayout13.xml"/><Relationship Id="rId7" Type="http://schemas.openxmlformats.org/officeDocument/2006/relationships/hyperlink" Target="http://www.samosad.net/gazon/IMG_1330321.jpg" TargetMode="Externa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6.png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image" Target="../media/image10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1.gif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16" descr="блож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1856"/>
            <a:ext cx="9252520" cy="6919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16024" y="764704"/>
            <a:ext cx="9036496" cy="187743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relaxedInset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Тренинг по математике  </a:t>
            </a:r>
            <a:r>
              <a:rPr lang="ru-RU" sz="4400" b="1" cap="all" dirty="0" smtClean="0">
                <a:ln/>
                <a:solidFill>
                  <a:schemeClr val="accent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«Решение задач» </a:t>
            </a:r>
            <a:br>
              <a:rPr lang="ru-RU" sz="4400" b="1" cap="all" dirty="0" smtClean="0">
                <a:ln/>
                <a:solidFill>
                  <a:schemeClr val="accent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2400" b="1" cap="all" dirty="0" smtClean="0">
                <a:ln/>
                <a:solidFill>
                  <a:schemeClr val="accent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на развитие темпа мышления в слушании</a:t>
            </a:r>
            <a:endParaRPr lang="ru-RU" sz="2400" b="1" cap="all" dirty="0">
              <a:ln/>
              <a:solidFill>
                <a:schemeClr val="accent1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4333" y="2829256"/>
            <a:ext cx="419783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Выполнили ученики 4 класса:</a:t>
            </a:r>
          </a:p>
          <a:p>
            <a:r>
              <a:rPr lang="ru-RU" sz="20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Солодовникова</a:t>
            </a:r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Маргарита </a:t>
            </a:r>
          </a:p>
          <a:p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(руководитель группы)</a:t>
            </a:r>
          </a:p>
          <a:p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Мукоед Юрий</a:t>
            </a:r>
          </a:p>
          <a:p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Березовский </a:t>
            </a:r>
            <a:r>
              <a:rPr lang="ru-RU" sz="2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</a:t>
            </a:r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горь</a:t>
            </a:r>
            <a:endParaRPr lang="ru-RU" sz="2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4333" y="5118776"/>
            <a:ext cx="4584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Руководители проекта:</a:t>
            </a:r>
          </a:p>
          <a:p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Васильева Ольга Анатольевна</a:t>
            </a:r>
          </a:p>
          <a:p>
            <a:r>
              <a:rPr lang="ru-RU" sz="20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Ионова</a:t>
            </a:r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Ольга Николаевна</a:t>
            </a:r>
            <a:endParaRPr lang="ru-RU" sz="2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3827">
        <p14:vortex dir="r"/>
      </p:transition>
    </mc:Choice>
    <mc:Fallback xmlns="">
      <p:transition spd="slow" advClick="0" advTm="382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CC00FF"/>
                </a:solidFill>
                <a:latin typeface="Monotype Corsiva" pitchFamily="66" charset="0"/>
              </a:rPr>
              <a:t>Задача №1</a:t>
            </a:r>
            <a:endParaRPr lang="ru-RU" i="1" dirty="0">
              <a:solidFill>
                <a:srgbClr val="CC00FF"/>
              </a:solidFill>
              <a:latin typeface="Monotype Corsiva" pitchFamily="66" charset="0"/>
            </a:endParaRPr>
          </a:p>
        </p:txBody>
      </p:sp>
      <p:pic>
        <p:nvPicPr>
          <p:cNvPr id="7" name="Picture 3" descr="Без имени-1гн"/>
          <p:cNvPicPr>
            <a:picLocks noChangeAspect="1" noChangeArrowheads="1"/>
          </p:cNvPicPr>
          <p:nvPr/>
        </p:nvPicPr>
        <p:blipFill>
          <a:blip r:embed="rId4"/>
          <a:srcRect l="12716" t="30868" r="9697"/>
          <a:stretch>
            <a:fillRect/>
          </a:stretch>
        </p:blipFill>
        <p:spPr bwMode="auto">
          <a:xfrm>
            <a:off x="7215206" y="6072206"/>
            <a:ext cx="1714512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Начались – в 11 ч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Закончились – 13 ч 40 мин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Продолжались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400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ч</a:t>
            </a:r>
          </a:p>
          <a:p>
            <a:endParaRPr lang="ru-RU" dirty="0"/>
          </a:p>
        </p:txBody>
      </p:sp>
      <p:pic>
        <p:nvPicPr>
          <p:cNvPr id="9" name="Picture 9" descr="лентаЗМ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61595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img.whynotgif.com/ski/ski-5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429000"/>
            <a:ext cx="3888000" cy="29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task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20118" y="1166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665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6703">
        <p14:prism/>
      </p:transition>
    </mc:Choice>
    <mc:Fallback xmlns="">
      <p:transition spd="slow" advTm="167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9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0" objId="3"/>
        <p14:stopEvt time="12840" objId="3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7880" y="25793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C00FF"/>
                </a:solidFill>
                <a:latin typeface="Monotype Corsiva" pitchFamily="66" charset="0"/>
              </a:rPr>
              <a:t>Задача № 2</a:t>
            </a:r>
            <a:endParaRPr lang="ru-RU" dirty="0">
              <a:solidFill>
                <a:srgbClr val="CC00FF"/>
              </a:solidFill>
              <a:latin typeface="Monotype Corsiva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400938"/>
            <a:ext cx="8229600" cy="498039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- 280 ч, это в 7 раз &gt;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</a:p>
          <a:p>
            <a:pPr marL="0" indent="0">
              <a:buNone/>
            </a:pP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  - ? ч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3" descr="Без имени-1гн"/>
          <p:cNvPicPr>
            <a:picLocks noChangeAspect="1" noChangeArrowheads="1"/>
          </p:cNvPicPr>
          <p:nvPr/>
        </p:nvPicPr>
        <p:blipFill>
          <a:blip r:embed="rId4" cstate="print"/>
          <a:srcRect l="12716" t="30868" r="9697"/>
          <a:stretch>
            <a:fillRect/>
          </a:stretch>
        </p:blipFill>
        <p:spPr bwMode="auto">
          <a:xfrm>
            <a:off x="7215206" y="6072206"/>
            <a:ext cx="1714512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лентаЗМ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1595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Картинка 6 из 1086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09" y="4005064"/>
            <a:ext cx="2583156" cy="26525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77" y="1212850"/>
            <a:ext cx="2562219" cy="24158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6" name="Соединительная линия уступом 5"/>
          <p:cNvCxnSpPr/>
          <p:nvPr/>
        </p:nvCxnSpPr>
        <p:spPr>
          <a:xfrm rot="5400000">
            <a:off x="3743908" y="1754351"/>
            <a:ext cx="2952328" cy="2880320"/>
          </a:xfrm>
          <a:prstGeom prst="bentConnector3">
            <a:avLst>
              <a:gd name="adj1" fmla="val 100213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Правая круглая скобка 6"/>
          <p:cNvSpPr/>
          <p:nvPr/>
        </p:nvSpPr>
        <p:spPr>
          <a:xfrm>
            <a:off x="6855166" y="1718347"/>
            <a:ext cx="720080" cy="2952328"/>
          </a:xfrm>
          <a:prstGeom prst="rightBracket">
            <a:avLst>
              <a:gd name="adj" fmla="val 19304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 flipH="1">
            <a:off x="7575246" y="3091797"/>
            <a:ext cx="1568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44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ч &gt;  </a:t>
            </a:r>
          </a:p>
        </p:txBody>
      </p:sp>
      <p:pic>
        <p:nvPicPr>
          <p:cNvPr id="8" name="t_2_n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304076" y="18864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5222">
        <p14:prism/>
      </p:transition>
    </mc:Choice>
    <mc:Fallback xmlns="">
      <p:transition spd="slow" advClick="0" advTm="2522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87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6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6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7" grpId="0" animBg="1"/>
    </p:bldLst>
  </p:timing>
  <p:extLst>
    <p:ext uri="{E180D4A7-C9FB-4DFB-919C-405C955672EB}">
      <p14:showEvtLst xmlns:p14="http://schemas.microsoft.com/office/powerpoint/2010/main">
        <p14:playEvt time="0" objId="8"/>
        <p14:stopEvt time="21043" objId="8"/>
      </p14:showEvt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CC00FF"/>
                </a:solidFill>
                <a:latin typeface="Monotype Corsiva" pitchFamily="66" charset="0"/>
              </a:rPr>
              <a:t>Задача № 3</a:t>
            </a:r>
            <a:endParaRPr lang="ru-RU" i="1" dirty="0">
              <a:solidFill>
                <a:srgbClr val="CC00FF"/>
              </a:solidFill>
              <a:latin typeface="Monotype Corsiva" pitchFamily="66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95318" y="159095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96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см</a:t>
            </a:r>
            <a:r>
              <a:rPr lang="ru-RU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 -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32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см</a:t>
            </a:r>
          </a:p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44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см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Без имени-1гн"/>
          <p:cNvPicPr>
            <a:picLocks noChangeAspect="1" noChangeArrowheads="1"/>
          </p:cNvPicPr>
          <p:nvPr/>
        </p:nvPicPr>
        <p:blipFill>
          <a:blip r:embed="rId5" cstate="print"/>
          <a:srcRect l="12716" t="30868" r="9697"/>
          <a:stretch>
            <a:fillRect/>
          </a:stretch>
        </p:blipFill>
        <p:spPr bwMode="auto">
          <a:xfrm>
            <a:off x="7215206" y="6072206"/>
            <a:ext cx="1714512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лентаЗМ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61595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www.samosad.net/gazon/IMG_1330321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388" y="2636912"/>
            <a:ext cx="5099830" cy="29052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cxnSp>
        <p:nvCxnSpPr>
          <p:cNvPr id="7" name="Прямая со стрелкой 6"/>
          <p:cNvCxnSpPr/>
          <p:nvPr/>
        </p:nvCxnSpPr>
        <p:spPr>
          <a:xfrm>
            <a:off x="2660964" y="2420888"/>
            <a:ext cx="5444678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8146089" y="2534964"/>
            <a:ext cx="27027" cy="310911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788024" y="1684945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8186630" y="3451870"/>
            <a:ext cx="743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pic>
        <p:nvPicPr>
          <p:cNvPr id="4" name="t_3_n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518721" y="34902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9609">
        <p14:prism/>
      </p:transition>
    </mc:Choice>
    <mc:Fallback xmlns="">
      <p:transition spd="slow" advClick="0" advTm="1960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4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9" grpId="0" uiExpand="1" build="p"/>
    </p:bldLst>
  </p:timing>
  <p:extLst>
    <p:ext uri="{E180D4A7-C9FB-4DFB-919C-405C955672EB}">
      <p14:showEvtLst xmlns:p14="http://schemas.microsoft.com/office/powerpoint/2010/main">
        <p14:playEvt time="0" objId="4"/>
        <p14:stopEvt time="14511" objId="4"/>
      </p14:showEvt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CC00FF"/>
                </a:solidFill>
                <a:latin typeface="Monotype Corsiva" pitchFamily="66" charset="0"/>
              </a:rPr>
              <a:t>Задача № 6</a:t>
            </a:r>
            <a:endParaRPr lang="ru-RU" i="1" dirty="0">
              <a:solidFill>
                <a:srgbClr val="CC00FF"/>
              </a:solidFill>
              <a:latin typeface="Monotype Corsiva" pitchFamily="66" charset="0"/>
            </a:endParaRPr>
          </a:p>
        </p:txBody>
      </p:sp>
      <p:pic>
        <p:nvPicPr>
          <p:cNvPr id="7" name="Picture 3" descr="Без имени-1гн"/>
          <p:cNvPicPr>
            <a:picLocks noChangeAspect="1" noChangeArrowheads="1"/>
          </p:cNvPicPr>
          <p:nvPr/>
        </p:nvPicPr>
        <p:blipFill>
          <a:blip r:embed="rId4"/>
          <a:srcRect l="12716" t="30868" r="9697"/>
          <a:stretch>
            <a:fillRect/>
          </a:stretch>
        </p:blipFill>
        <p:spPr bwMode="auto">
          <a:xfrm>
            <a:off x="7215206" y="6072206"/>
            <a:ext cx="1714512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34095" y="1567203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Всего – 1 567 с.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английском – 271 с.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французском – 352 с.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испанском – 127 с.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русском - </a:t>
            </a:r>
            <a:r>
              <a:rPr lang="ru-RU" sz="44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9" name="Picture 9" descr="лентаЗМ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61595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http://www.robinandfriends.com/images/Parrot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780" y="1843902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task6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277980" y="1166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613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3243">
        <p14:prism/>
      </p:transition>
    </mc:Choice>
    <mc:Fallback xmlns="">
      <p:transition spd="slow" advTm="3324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58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4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2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0" objId="3"/>
        <p14:stopEvt time="28812" objId="3"/>
      </p14:showEvt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C00FF"/>
                </a:solidFill>
                <a:latin typeface="Monotype Corsiva" pitchFamily="66" charset="0"/>
              </a:rPr>
              <a:t>Задача № 7</a:t>
            </a:r>
            <a:endParaRPr lang="ru-RU" dirty="0">
              <a:solidFill>
                <a:srgbClr val="CC00FF"/>
              </a:solidFill>
              <a:latin typeface="Monotype Corsiva" pitchFamily="66" charset="0"/>
            </a:endParaRPr>
          </a:p>
        </p:txBody>
      </p:sp>
      <p:pic>
        <p:nvPicPr>
          <p:cNvPr id="6" name="Picture 3" descr="Без имени-1гн"/>
          <p:cNvPicPr>
            <a:picLocks noChangeAspect="1" noChangeArrowheads="1"/>
          </p:cNvPicPr>
          <p:nvPr/>
        </p:nvPicPr>
        <p:blipFill>
          <a:blip r:embed="rId5" cstate="print"/>
          <a:srcRect l="12716" t="30868" r="9697"/>
          <a:stretch>
            <a:fillRect/>
          </a:stretch>
        </p:blipFill>
        <p:spPr bwMode="auto">
          <a:xfrm>
            <a:off x="7429488" y="6072206"/>
            <a:ext cx="1714512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Мотоциклист – 48 км/ч</a:t>
            </a:r>
          </a:p>
          <a:p>
            <a:pPr marL="0" indent="0">
              <a:buNone/>
            </a:pP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Велосипедист – </a:t>
            </a:r>
            <a:r>
              <a:rPr lang="ru-RU" sz="44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км/ч в 4 раза &lt;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9" descr="лентаЗМ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61595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C:\Users\uchenik\Downloads\MM900309778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34469" y="2780928"/>
            <a:ext cx="1512168" cy="112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Соединительная линия уступом 3"/>
          <p:cNvCxnSpPr/>
          <p:nvPr/>
        </p:nvCxnSpPr>
        <p:spPr>
          <a:xfrm rot="16200000" flipV="1">
            <a:off x="4355976" y="2348880"/>
            <a:ext cx="2304257" cy="1584176"/>
          </a:xfrm>
          <a:prstGeom prst="bentConnector3">
            <a:avLst>
              <a:gd name="adj1" fmla="val 99904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9" name="Picture 4" descr="http://alkatrion.com/wp-content/uploads/2010/07/pedal.gif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34469" y="4901107"/>
            <a:ext cx="1468192" cy="1171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task7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286744" y="1166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587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8155">
        <p14:prism/>
      </p:transition>
    </mc:Choice>
    <mc:Fallback xmlns="">
      <p:transition spd="slow" advClick="0" advTm="181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0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3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72222E-6 1.48148E-6 L 0.85834 0.01042 " pathEditMode="relative" rAng="0" ptsTypes="AA">
                                      <p:cBhvr>
                                        <p:cTn id="11" dur="2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917" y="509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0.05208 0.00902 L 0.80017 0.00115 " pathEditMode="relative" rAng="0" ptsTypes="AA">
                                      <p:cBhvr>
                                        <p:cTn id="16" dur="4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96" y="-39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0" objId="3"/>
        <p14:stopEvt time="14228" objId="3"/>
      </p14:showEvtLst>
    </p:ext>
  </p:extLs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Яр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2000</TotalTime>
  <Words>141</Words>
  <Application>Microsoft Office PowerPoint</Application>
  <PresentationFormat>Экран (4:3)</PresentationFormat>
  <Paragraphs>42</Paragraphs>
  <Slides>6</Slides>
  <Notes>2</Notes>
  <HiddenSlides>0</HiddenSlides>
  <MMClips>5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1_Яркая</vt:lpstr>
      <vt:lpstr>Тема Office</vt:lpstr>
      <vt:lpstr>Презентация PowerPoint</vt:lpstr>
      <vt:lpstr>Задача №1</vt:lpstr>
      <vt:lpstr>Задача № 2</vt:lpstr>
      <vt:lpstr>Задача № 3</vt:lpstr>
      <vt:lpstr>Задача № 6</vt:lpstr>
      <vt:lpstr>Задача № 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СОТРУДНИКА.</dc:title>
  <dc:creator>1</dc:creator>
  <cp:lastModifiedBy>PC</cp:lastModifiedBy>
  <cp:revision>327</cp:revision>
  <dcterms:created xsi:type="dcterms:W3CDTF">2010-09-29T08:50:27Z</dcterms:created>
  <dcterms:modified xsi:type="dcterms:W3CDTF">2014-11-08T16:36:13Z</dcterms:modified>
</cp:coreProperties>
</file>