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"/>
  </p:notesMasterIdLst>
  <p:sldIdLst>
    <p:sldId id="269" r:id="rId2"/>
    <p:sldId id="268" r:id="rId3"/>
    <p:sldId id="281" r:id="rId4"/>
    <p:sldId id="279" r:id="rId5"/>
    <p:sldId id="285" r:id="rId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9E91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84" y="-4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6F305D-FC93-44EF-9A68-8F6D5ADFF2E5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C6B4EE-FA26-46B8-9B18-C95AE115C60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C6B4EE-FA26-46B8-9B18-C95AE115C608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77E3110-0AD1-4307-91F9-D50A428390D2}" type="datetimeFigureOut">
              <a:rPr lang="ru-RU" smtClean="0"/>
              <a:pPr>
                <a:defRPr/>
              </a:pPr>
              <a:t>28.02.2012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0621147-EA42-4CE0-8CAB-87C6652595B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EA2D1D6-225B-4A73-8D87-C23C2AD9A6F2}" type="datetimeFigureOut">
              <a:rPr lang="ru-RU" smtClean="0"/>
              <a:pPr>
                <a:defRPr/>
              </a:pPr>
              <a:t>28.02.2012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7CCF144-0189-4851-B517-032C1476ED6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711197D-92F9-4E4C-BB56-751921C81B83}" type="datetimeFigureOut">
              <a:rPr lang="ru-RU" smtClean="0"/>
              <a:pPr>
                <a:defRPr/>
              </a:pPr>
              <a:t>28.02.2012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08CE3FC-940C-4426-A434-B09DEDD85B7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E2A2526-4B9E-4E0A-9F04-B0DF68EAF6E2}" type="datetimeFigureOut">
              <a:rPr lang="ru-RU" smtClean="0"/>
              <a:pPr>
                <a:defRPr/>
              </a:pPr>
              <a:t>28.02.2012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16E88AD-9481-4EB1-A348-A9567988270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EB2DF0A-29F7-48D7-9906-E225D37273A5}" type="datetimeFigureOut">
              <a:rPr lang="ru-RU" smtClean="0"/>
              <a:pPr>
                <a:defRPr/>
              </a:pPr>
              <a:t>28.02.2012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71DB99F-12A7-4888-840B-1250C984AE4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D76F63A-3B7E-44D5-AD7A-58EF74BF76DF}" type="datetimeFigureOut">
              <a:rPr lang="ru-RU" smtClean="0"/>
              <a:pPr>
                <a:defRPr/>
              </a:pPr>
              <a:t>28.02.2012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EAB851E-2E4D-4964-9240-6C3E201F0BC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C08A5CF-3CF6-4689-90C6-ABE9FD3D92E9}" type="datetimeFigureOut">
              <a:rPr lang="ru-RU" smtClean="0"/>
              <a:pPr>
                <a:defRPr/>
              </a:pPr>
              <a:t>28.02.2012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7E47A5A-5FB1-46AE-9CE0-F0B14D0AA56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25B7474-28AF-4F2A-8D9F-594C182713AC}" type="datetimeFigureOut">
              <a:rPr lang="ru-RU" smtClean="0"/>
              <a:pPr>
                <a:defRPr/>
              </a:pPr>
              <a:t>28.02.2012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2545B05-FD76-43BF-97A6-9BEC246149B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EA03956-AFE2-4F14-9008-B95FE74BECD4}" type="datetimeFigureOut">
              <a:rPr lang="ru-RU" smtClean="0"/>
              <a:pPr>
                <a:defRPr/>
              </a:pPr>
              <a:t>28.02.2012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596D97F-CCFC-4DEA-A424-4A47FBAC229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40FE2C0-DA68-49A7-8234-83E88154CD7C}" type="datetimeFigureOut">
              <a:rPr lang="ru-RU" smtClean="0"/>
              <a:pPr>
                <a:defRPr/>
              </a:pPr>
              <a:t>28.02.2012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87ECBFC-0B0C-4357-8BE5-4F85DCA5420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60840BD-96FE-45CD-A167-52FC425C2744}" type="datetimeFigureOut">
              <a:rPr lang="ru-RU" smtClean="0"/>
              <a:pPr>
                <a:defRPr/>
              </a:pPr>
              <a:t>28.02.2012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0D0A0A1-93AB-4AF9-AD68-2FBC1759833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fld id="{B77E3110-0AD1-4307-91F9-D50A428390D2}" type="datetimeFigureOut">
              <a:rPr lang="ru-RU" smtClean="0"/>
              <a:pPr>
                <a:defRPr/>
              </a:pPr>
              <a:t>28.02.2012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fld id="{70621147-EA42-4CE0-8CAB-87C6652595B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advClick="0"/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jpe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11" Type="http://schemas.openxmlformats.org/officeDocument/2006/relationships/image" Target="../media/image15.jpeg"/><Relationship Id="rId5" Type="http://schemas.openxmlformats.org/officeDocument/2006/relationships/image" Target="../media/image9.png"/><Relationship Id="rId15" Type="http://schemas.openxmlformats.org/officeDocument/2006/relationships/image" Target="../media/image1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4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10" Type="http://schemas.openxmlformats.org/officeDocument/2006/relationships/image" Target="../media/image28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857232"/>
            <a:ext cx="75039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C0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WHAT DO YOU WANT TO BE?</a:t>
            </a:r>
            <a:endParaRPr lang="ru-RU" sz="4000" b="1" dirty="0">
              <a:solidFill>
                <a:srgbClr val="C0000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20482" name="Picture 2" descr="C:\Documents and Settings\1\Рабочий стол\Новая папка\Professii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571612"/>
            <a:ext cx="3071834" cy="2316066"/>
          </a:xfrm>
          <a:prstGeom prst="rect">
            <a:avLst/>
          </a:prstGeom>
          <a:noFill/>
        </p:spPr>
      </p:pic>
      <p:pic>
        <p:nvPicPr>
          <p:cNvPr id="20483" name="Picture 3" descr="C:\Documents and Settings\1\Рабочий стол\Новая папка\Professii-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4429132"/>
            <a:ext cx="1989736" cy="1500198"/>
          </a:xfrm>
          <a:prstGeom prst="rect">
            <a:avLst/>
          </a:prstGeom>
          <a:noFill/>
        </p:spPr>
      </p:pic>
      <p:pic>
        <p:nvPicPr>
          <p:cNvPr id="6" name="Picture 2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6446" y="4572008"/>
            <a:ext cx="1428760" cy="141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00364" y="4786322"/>
            <a:ext cx="2035983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57620" y="3286124"/>
            <a:ext cx="1928826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214290"/>
            <a:ext cx="657229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endParaRPr lang="en-US" sz="4000" b="1" dirty="0" smtClean="0">
              <a:solidFill>
                <a:srgbClr val="C00000"/>
              </a:solidFill>
            </a:endParaRPr>
          </a:p>
          <a:p>
            <a:endParaRPr lang="ru-RU" sz="40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500042"/>
            <a:ext cx="850112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002060"/>
                </a:solidFill>
              </a:rPr>
              <a:t>There is one odd word. What is it?</a:t>
            </a:r>
          </a:p>
          <a:p>
            <a:endParaRPr lang="en-US" sz="2400" b="1" dirty="0" smtClean="0"/>
          </a:p>
          <a:p>
            <a:endParaRPr lang="en-US" sz="2400" b="1" dirty="0" smtClean="0"/>
          </a:p>
          <a:p>
            <a:pPr marL="457200" indent="-457200">
              <a:buAutoNum type="arabicPeriod"/>
            </a:pPr>
            <a:r>
              <a:rPr lang="en-US" sz="2800" b="1" dirty="0" smtClean="0"/>
              <a:t>dancer, painter, actor, singer, </a:t>
            </a:r>
            <a:r>
              <a:rPr lang="en-US" sz="2800" b="1" dirty="0" smtClean="0"/>
              <a:t>blacksmith </a:t>
            </a:r>
            <a:endParaRPr lang="en-US" sz="2800" b="1" dirty="0" smtClean="0"/>
          </a:p>
          <a:p>
            <a:pPr marL="457200" indent="-457200"/>
            <a:endParaRPr lang="en-US" sz="2800" b="1" dirty="0" smtClean="0"/>
          </a:p>
          <a:p>
            <a:pPr marL="457200" indent="-457200"/>
            <a:r>
              <a:rPr lang="en-US" sz="2800" b="1" dirty="0" smtClean="0"/>
              <a:t>2. architect, musician, worker, carpenter, builder</a:t>
            </a:r>
          </a:p>
          <a:p>
            <a:pPr marL="457200" indent="-457200"/>
            <a:endParaRPr lang="en-US" sz="2800" b="1" dirty="0" smtClean="0"/>
          </a:p>
          <a:p>
            <a:pPr marL="457200" indent="-457200"/>
            <a:r>
              <a:rPr lang="en-US" sz="2800" b="1" dirty="0" smtClean="0"/>
              <a:t>3. druggist , dentist, cook, doctor, </a:t>
            </a:r>
            <a:r>
              <a:rPr lang="en-US" sz="2800" b="1" dirty="0" smtClean="0"/>
              <a:t>nurse</a:t>
            </a:r>
            <a:r>
              <a:rPr lang="en-US" sz="2800" b="1" dirty="0" smtClean="0"/>
              <a:t>  </a:t>
            </a:r>
          </a:p>
          <a:p>
            <a:pPr marL="457200" indent="-457200"/>
            <a:endParaRPr lang="en-US" sz="2800" b="1" dirty="0" smtClean="0"/>
          </a:p>
          <a:p>
            <a:pPr marL="457200" indent="-457200"/>
            <a:r>
              <a:rPr lang="en-US" sz="2800" b="1" dirty="0" smtClean="0"/>
              <a:t>4. judge, fireman, clown, soldier, army </a:t>
            </a:r>
            <a:r>
              <a:rPr lang="en-US" sz="2800" b="1" dirty="0" smtClean="0"/>
              <a:t>officer, </a:t>
            </a:r>
            <a:r>
              <a:rPr lang="en-US" sz="2800" b="1" dirty="0" smtClean="0"/>
              <a:t>policeman</a:t>
            </a:r>
          </a:p>
          <a:p>
            <a:pPr marL="457200" indent="-457200"/>
            <a:endParaRPr lang="en-US" sz="2800" b="1" dirty="0" smtClean="0"/>
          </a:p>
          <a:p>
            <a:pPr marL="457200" indent="-457200"/>
            <a:r>
              <a:rPr lang="en-US" sz="2800" b="1" dirty="0" smtClean="0"/>
              <a:t>5. baker businessman cosmonaut  </a:t>
            </a:r>
            <a:endParaRPr lang="en-US" sz="2800" b="1" dirty="0" smtClean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571480"/>
            <a:ext cx="2210066" cy="166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43306" y="642918"/>
            <a:ext cx="1850838" cy="1219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10" y="571480"/>
            <a:ext cx="1500198" cy="1411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201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14612" y="2285992"/>
            <a:ext cx="1500198" cy="1875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" name="Picture 1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1472" y="2214554"/>
            <a:ext cx="1758853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" name="Picture 1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357422" y="571480"/>
            <a:ext cx="1071570" cy="1668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" name="Picture 14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572000" y="2428868"/>
            <a:ext cx="1571636" cy="1060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" name="Picture 9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572264" y="2500306"/>
            <a:ext cx="1785950" cy="1585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" name="Picture 13" descr="a2d2e076e1a8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643042" y="4857760"/>
            <a:ext cx="1906776" cy="1214446"/>
          </a:xfrm>
          <a:prstGeom prst="rect">
            <a:avLst/>
          </a:prstGeom>
          <a:noFill/>
          <a:ln w="38100" cmpd="dbl">
            <a:noFill/>
            <a:miter lim="800000"/>
            <a:headEnd/>
            <a:tailEnd/>
          </a:ln>
        </p:spPr>
      </p:pic>
      <p:pic>
        <p:nvPicPr>
          <p:cNvPr id="23" name="Picture 6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42910" y="4786322"/>
            <a:ext cx="914406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" name="Содержимое 3" descr="P1020741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3500430" y="4500570"/>
            <a:ext cx="1357322" cy="1628787"/>
          </a:xfrm>
          <a:prstGeom prst="rect">
            <a:avLst/>
          </a:prstGeom>
        </p:spPr>
      </p:pic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5143504" y="4500570"/>
            <a:ext cx="1643074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" name="Picture 4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929454" y="4143380"/>
            <a:ext cx="1643074" cy="2138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" name="Picture 19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072330" y="642918"/>
            <a:ext cx="1764142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996968"/>
            <a:ext cx="1857388" cy="1939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28860" y="3286124"/>
            <a:ext cx="1714512" cy="2061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1142" y="3143248"/>
            <a:ext cx="1934842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285720" y="357166"/>
            <a:ext cx="67866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What </a:t>
            </a:r>
            <a:r>
              <a:rPr lang="en-US" sz="2800" b="1" dirty="0" smtClean="0">
                <a:solidFill>
                  <a:srgbClr val="FF0000"/>
                </a:solidFill>
              </a:rPr>
              <a:t>do</a:t>
            </a:r>
            <a:r>
              <a:rPr lang="en-US" sz="2800" b="1" dirty="0" smtClean="0">
                <a:solidFill>
                  <a:srgbClr val="C00000"/>
                </a:solidFill>
              </a:rPr>
              <a:t> </a:t>
            </a:r>
            <a:r>
              <a:rPr lang="en-US" sz="2800" b="1" dirty="0" smtClean="0">
                <a:solidFill>
                  <a:srgbClr val="C00000"/>
                </a:solidFill>
              </a:rPr>
              <a:t>the children </a:t>
            </a:r>
            <a:r>
              <a:rPr lang="en-US" sz="2800" b="1" dirty="0" smtClean="0">
                <a:solidFill>
                  <a:srgbClr val="FF0000"/>
                </a:solidFill>
              </a:rPr>
              <a:t>want</a:t>
            </a:r>
            <a:r>
              <a:rPr lang="en-US" sz="2800" b="1" dirty="0" smtClean="0">
                <a:solidFill>
                  <a:srgbClr val="C00000"/>
                </a:solidFill>
              </a:rPr>
              <a:t> to be?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500298" y="5500702"/>
            <a:ext cx="312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5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28596" y="542926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4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285984" y="100010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1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4" name="Picture 1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72330" y="2143116"/>
            <a:ext cx="1714512" cy="187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5" name="TextBox 34"/>
          <p:cNvSpPr txBox="1"/>
          <p:nvPr/>
        </p:nvSpPr>
        <p:spPr>
          <a:xfrm>
            <a:off x="7643834" y="400050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8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7" name="Picture 1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71736" y="1000108"/>
            <a:ext cx="2071702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286248" y="3571876"/>
            <a:ext cx="1991992" cy="2252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" name="Picture 8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000628" y="928670"/>
            <a:ext cx="1928826" cy="2130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" name="Picture 6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429388" y="4357694"/>
            <a:ext cx="2455211" cy="21596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" name="TextBox 20"/>
          <p:cNvSpPr txBox="1"/>
          <p:nvPr/>
        </p:nvSpPr>
        <p:spPr>
          <a:xfrm>
            <a:off x="4714876" y="100010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2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072330" y="100010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3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357686" y="592933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6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000760" y="614364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7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autoRev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1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2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2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autoRev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autoRev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2" autoRev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49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2" autoRev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5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5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2357430"/>
            <a:ext cx="3286148" cy="4143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A teacher</a:t>
            </a:r>
            <a:endParaRPr lang="ru-RU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143372" y="285728"/>
            <a:ext cx="4714908" cy="621708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sz="2400" b="1" dirty="0" smtClean="0"/>
              <a:t>teaches and educates children.</a:t>
            </a:r>
          </a:p>
          <a:p>
            <a:pPr>
              <a:spcBef>
                <a:spcPts val="1200"/>
              </a:spcBef>
            </a:pPr>
            <a:r>
              <a:rPr lang="en-US" sz="2400" b="1" dirty="0" smtClean="0"/>
              <a:t>sings wonderful songs.</a:t>
            </a:r>
          </a:p>
          <a:p>
            <a:pPr>
              <a:spcBef>
                <a:spcPts val="1200"/>
              </a:spcBef>
            </a:pPr>
            <a:r>
              <a:rPr lang="en-US" sz="2400" b="1" dirty="0" smtClean="0"/>
              <a:t>dances.</a:t>
            </a:r>
          </a:p>
          <a:p>
            <a:pPr>
              <a:spcBef>
                <a:spcPts val="1200"/>
              </a:spcBef>
            </a:pPr>
            <a:r>
              <a:rPr lang="en-US" sz="2400" b="1" smtClean="0"/>
              <a:t>makes </a:t>
            </a:r>
            <a:r>
              <a:rPr lang="en-US" sz="2400" b="1" dirty="0" smtClean="0"/>
              <a:t>tasty dishes.</a:t>
            </a:r>
          </a:p>
          <a:p>
            <a:pPr>
              <a:spcBef>
                <a:spcPts val="1200"/>
              </a:spcBef>
            </a:pPr>
            <a:r>
              <a:rPr lang="en-US" sz="2400" b="1" dirty="0" smtClean="0"/>
              <a:t>sells  different useful things.</a:t>
            </a:r>
          </a:p>
          <a:p>
            <a:pPr>
              <a:spcBef>
                <a:spcPts val="1200"/>
              </a:spcBef>
            </a:pPr>
            <a:r>
              <a:rPr lang="en-US" sz="2400" b="1" dirty="0" smtClean="0"/>
              <a:t>helps people to be healthy.</a:t>
            </a:r>
          </a:p>
          <a:p>
            <a:pPr>
              <a:spcBef>
                <a:spcPts val="1200"/>
              </a:spcBef>
            </a:pPr>
            <a:r>
              <a:rPr lang="en-US" sz="2400" b="1" dirty="0" smtClean="0"/>
              <a:t>treats animals’ diseases.</a:t>
            </a:r>
          </a:p>
          <a:p>
            <a:pPr>
              <a:spcBef>
                <a:spcPts val="1200"/>
              </a:spcBef>
            </a:pPr>
            <a:r>
              <a:rPr lang="en-US" sz="2400" b="1" dirty="0" smtClean="0"/>
              <a:t>builds high and large houses . </a:t>
            </a:r>
          </a:p>
          <a:p>
            <a:pPr>
              <a:spcBef>
                <a:spcPts val="1200"/>
              </a:spcBef>
            </a:pPr>
            <a:r>
              <a:rPr lang="en-US" sz="2400" b="1" dirty="0" smtClean="0"/>
              <a:t>cuts hair.</a:t>
            </a:r>
          </a:p>
          <a:p>
            <a:pPr>
              <a:spcBef>
                <a:spcPts val="1200"/>
              </a:spcBef>
            </a:pPr>
            <a:r>
              <a:rPr lang="en-US" sz="2400" b="1" dirty="0" smtClean="0"/>
              <a:t>paints beautiful pictures.</a:t>
            </a:r>
          </a:p>
          <a:p>
            <a:pPr>
              <a:spcBef>
                <a:spcPts val="1200"/>
              </a:spcBef>
            </a:pPr>
            <a:r>
              <a:rPr lang="en-US" sz="2400" b="1" dirty="0" smtClean="0"/>
              <a:t>plays the violin or the harp.</a:t>
            </a:r>
          </a:p>
          <a:p>
            <a:pPr>
              <a:spcBef>
                <a:spcPts val="1200"/>
              </a:spcBef>
            </a:pPr>
            <a:r>
              <a:rPr lang="en-US" sz="2400" b="1" dirty="0" smtClean="0"/>
              <a:t>writes interesting books .</a:t>
            </a:r>
            <a:endParaRPr lang="ru-RU" sz="24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1214422"/>
            <a:ext cx="3286148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A singer</a:t>
            </a:r>
            <a:endParaRPr lang="ru-RU" sz="20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1785926"/>
            <a:ext cx="3286148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A ballerina</a:t>
            </a:r>
            <a:endParaRPr lang="ru-RU" sz="20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3357562"/>
            <a:ext cx="328614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A cook</a:t>
            </a:r>
            <a:endParaRPr lang="ru-RU" sz="2000" b="1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571472" y="3857628"/>
            <a:ext cx="3286148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A doctor</a:t>
            </a:r>
            <a:endParaRPr lang="ru-RU" sz="2000" b="1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571472" y="4429132"/>
            <a:ext cx="328614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A builder</a:t>
            </a:r>
            <a:endParaRPr lang="ru-RU" sz="2000" b="1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571472" y="4929198"/>
            <a:ext cx="3286148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A vet</a:t>
            </a:r>
            <a:endParaRPr lang="ru-RU" sz="2000" b="1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571472" y="5500702"/>
            <a:ext cx="3286148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A seller</a:t>
            </a:r>
            <a:endParaRPr lang="ru-RU" sz="2000" b="1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571472" y="6072206"/>
            <a:ext cx="328614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A writer</a:t>
            </a:r>
            <a:endParaRPr lang="ru-RU" sz="2000" b="1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571472" y="2857496"/>
            <a:ext cx="328614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An artist</a:t>
            </a:r>
            <a:endParaRPr lang="ru-RU" sz="2000" b="1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571472" y="714356"/>
            <a:ext cx="328614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A hairdresser</a:t>
            </a:r>
            <a:endParaRPr lang="ru-RU" sz="2000" b="1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571472" y="285728"/>
            <a:ext cx="3286148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A musician</a:t>
            </a:r>
            <a:endParaRPr lang="ru-RU" sz="2000" b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5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2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9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6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3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  <p:bldP spid="5" grpId="0" animBg="1"/>
      <p:bldP spid="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654</TotalTime>
  <Words>164</Words>
  <Application>Microsoft Office PowerPoint</Application>
  <PresentationFormat>Экран (4:3)</PresentationFormat>
  <Paragraphs>48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Аспект</vt:lpstr>
      <vt:lpstr>Слайд 1</vt:lpstr>
      <vt:lpstr>Слайд 2</vt:lpstr>
      <vt:lpstr>Слайд 3</vt:lpstr>
      <vt:lpstr>Слайд 4</vt:lpstr>
      <vt:lpstr>Слайд 5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профессии</dc:title>
  <dc:creator>User</dc:creator>
  <cp:lastModifiedBy>Настя</cp:lastModifiedBy>
  <cp:revision>72</cp:revision>
  <dcterms:created xsi:type="dcterms:W3CDTF">2010-01-28T19:48:06Z</dcterms:created>
  <dcterms:modified xsi:type="dcterms:W3CDTF">2012-02-28T17:47:05Z</dcterms:modified>
</cp:coreProperties>
</file>