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399" r:id="rId4"/>
    <p:sldId id="395" r:id="rId5"/>
    <p:sldId id="401" r:id="rId6"/>
    <p:sldId id="402" r:id="rId7"/>
    <p:sldId id="404" r:id="rId8"/>
    <p:sldId id="403" r:id="rId9"/>
    <p:sldId id="400" r:id="rId10"/>
    <p:sldId id="405" r:id="rId11"/>
    <p:sldId id="3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3042" y="206084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5 сентября.</a:t>
            </a:r>
            <a:endParaRPr lang="ru-RU" sz="3600" b="1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780928"/>
            <a:ext cx="6120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ГЛАВНОЕ СОКРОВИЩЕ БИБЛИОТЕКИ АНИШИТ ЙОКОПОВНЫ</a:t>
            </a:r>
            <a:endParaRPr lang="ru-RU" sz="2800" b="1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91699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42976" y="571480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СЛОВАРИ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Толковый словарь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«Пиши правильно»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Обратный словарь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«Произноси правильно»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происхождения слов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42976" y="571480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Домашнее задание</a:t>
            </a: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42976" y="571480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СЛОВАРИ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Толковый словарь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«Пиши правильно»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Обратный словарь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«Произноси правильно»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Словарь происхождения слов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42976" y="571480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СЛОВАРИ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Толковый словарь -  </a:t>
            </a:r>
            <a:r>
              <a:rPr lang="ru-RU" sz="2400" b="1" dirty="0" smtClean="0">
                <a:solidFill>
                  <a:schemeClr val="tx1"/>
                </a:solidFill>
              </a:rPr>
              <a:t>найти значение слова «уклейка»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Словарь «Пиши правильно» </a:t>
            </a:r>
            <a:r>
              <a:rPr lang="ru-RU" sz="2400" b="1" dirty="0" smtClean="0">
                <a:solidFill>
                  <a:schemeClr val="tx1"/>
                </a:solidFill>
              </a:rPr>
              <a:t>- проверить написание слова «</a:t>
            </a:r>
            <a:r>
              <a:rPr lang="ru-RU" sz="2400" b="1" dirty="0" err="1" smtClean="0">
                <a:solidFill>
                  <a:schemeClr val="tx1"/>
                </a:solidFill>
              </a:rPr>
              <a:t>феолетовый</a:t>
            </a:r>
            <a:r>
              <a:rPr lang="ru-RU" sz="2400" b="1" dirty="0" smtClean="0">
                <a:solidFill>
                  <a:schemeClr val="tx1"/>
                </a:solidFill>
              </a:rPr>
              <a:t>»</a:t>
            </a:r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Обратный словарь </a:t>
            </a:r>
            <a:r>
              <a:rPr lang="ru-RU" sz="2400" b="1" dirty="0" smtClean="0">
                <a:solidFill>
                  <a:schemeClr val="tx1"/>
                </a:solidFill>
              </a:rPr>
              <a:t>–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подобрать рифму к слову «пейзаж»</a:t>
            </a:r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Словарь «Произноси правильно» </a:t>
            </a:r>
            <a:r>
              <a:rPr lang="ru-RU" sz="2400" b="1" dirty="0" smtClean="0">
                <a:solidFill>
                  <a:schemeClr val="tx1"/>
                </a:solidFill>
              </a:rPr>
              <a:t>- как правильно произносить слово «искра» (ударение)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42976" y="571480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Словарь происхождения слов</a:t>
            </a: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Учебник, 2 часть, стр.155.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15616" y="692696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Столица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2000" b="1" u="sng" dirty="0" smtClean="0"/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ityCommunity - портал Городского Сообщества. Рассказы, фот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760639" cy="43591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15616" y="692696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Столица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2000" b="1" u="sng" dirty="0" smtClean="0"/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554" name="Picture 2" descr="Новости Украины гаджеты мобильные устройства спорт политика и социальные новости ЕВРО 2012 парламент политические партии парла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715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15616" y="692696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Столица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2000" b="1" u="sng" dirty="0" smtClean="0"/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4578" name="Picture 2" descr="tutti-frutti: Большие го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711957" cy="4283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15616" y="692696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Столица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главный город государства // от древнего слова </a:t>
            </a:r>
            <a:r>
              <a:rPr lang="ru-RU" sz="2400" b="1" dirty="0" smtClean="0">
                <a:solidFill>
                  <a:schemeClr val="tx1"/>
                </a:solidFill>
              </a:rPr>
              <a:t>стол </a:t>
            </a:r>
            <a:r>
              <a:rPr lang="ru-RU" sz="2400" dirty="0" smtClean="0">
                <a:solidFill>
                  <a:schemeClr val="tx1"/>
                </a:solidFill>
              </a:rPr>
              <a:t>– (трон, престол, княжеское правление).</a:t>
            </a: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2000" dirty="0" smtClean="0"/>
              <a:t>	Слово столица произошло от слова </a:t>
            </a:r>
            <a:r>
              <a:rPr lang="ru-RU" sz="2000" b="1" u="sng" dirty="0" smtClean="0"/>
              <a:t>стол</a:t>
            </a:r>
            <a:r>
              <a:rPr lang="ru-RU" sz="2000" dirty="0" smtClean="0"/>
              <a:t>.  Слово стол когда-то давным-давно обозначало </a:t>
            </a:r>
            <a:r>
              <a:rPr lang="ru-RU" sz="2000" b="1" u="sng" dirty="0" smtClean="0"/>
              <a:t>"престол</a:t>
            </a:r>
            <a:r>
              <a:rPr lang="ru-RU" sz="2000" dirty="0" smtClean="0"/>
              <a:t>". Всем известно, что князья и цари восседали на престоле. А город, в котором жил глава княжества и государства всегда был главным городом. Так и пошло, что города, в которых были царские и княжеские престолы назывались сначала </a:t>
            </a:r>
            <a:r>
              <a:rPr lang="ru-RU" sz="2000" b="1" u="sng" dirty="0" smtClean="0"/>
              <a:t>стольными</a:t>
            </a:r>
            <a:r>
              <a:rPr lang="ru-RU" sz="2000" dirty="0" smtClean="0"/>
              <a:t> градами, а позже уже стали именоваться </a:t>
            </a:r>
            <a:r>
              <a:rPr lang="ru-RU" sz="2000" b="1" u="sng" dirty="0" smtClean="0"/>
              <a:t>столицами.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115616" y="692696"/>
            <a:ext cx="7500990" cy="52864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Сокровище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кров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под кровом </a:t>
            </a:r>
            <a:r>
              <a:rPr lang="ru-RU" sz="2400" dirty="0" smtClean="0">
                <a:solidFill>
                  <a:schemeClr val="tx1"/>
                </a:solidFill>
              </a:rPr>
              <a:t>– под защитой, под укрытием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скрытое, спрятанное, </a:t>
            </a:r>
            <a:r>
              <a:rPr lang="ru-RU" sz="2400" b="1" dirty="0" smtClean="0">
                <a:solidFill>
                  <a:schemeClr val="tx1"/>
                </a:solidFill>
              </a:rPr>
              <a:t>находящееся под кровом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DozoR &quot; Сокровища пиратов черного моря &quot; - Город Керч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52936"/>
            <a:ext cx="5848350" cy="3648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142</Words>
  <Application>Microsoft Office PowerPoint</Application>
  <PresentationFormat>Экран (4:3)</PresentationFormat>
  <Paragraphs>260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Aspaer U</cp:lastModifiedBy>
  <cp:revision>75</cp:revision>
  <dcterms:created xsi:type="dcterms:W3CDTF">2012-08-01T10:59:38Z</dcterms:created>
  <dcterms:modified xsi:type="dcterms:W3CDTF">2014-11-09T13:42:11Z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