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58" r:id="rId3"/>
    <p:sldId id="257" r:id="rId4"/>
    <p:sldId id="263" r:id="rId5"/>
    <p:sldId id="264" r:id="rId6"/>
    <p:sldId id="268" r:id="rId7"/>
    <p:sldId id="267" r:id="rId8"/>
    <p:sldId id="269" r:id="rId9"/>
    <p:sldId id="259" r:id="rId10"/>
    <p:sldId id="265" r:id="rId11"/>
    <p:sldId id="260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2115" autoAdjust="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5493827160493853E-2"/>
          <c:y val="8.3614295347269163E-2"/>
          <c:w val="0.68153312433168078"/>
          <c:h val="0.838165879973027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7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новости</c:v>
                </c:pt>
                <c:pt idx="1">
                  <c:v>политические</c:v>
                </c:pt>
                <c:pt idx="2">
                  <c:v>научно-популярные</c:v>
                </c:pt>
                <c:pt idx="3">
                  <c:v>спортивные</c:v>
                </c:pt>
                <c:pt idx="4">
                  <c:v>музыкальные</c:v>
                </c:pt>
                <c:pt idx="5">
                  <c:v>интелектуальные игры</c:v>
                </c:pt>
                <c:pt idx="6">
                  <c:v>фильмы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8.0000000000000085E-2</c:v>
                </c:pt>
                <c:pt idx="1">
                  <c:v>8.0000000000000085E-2</c:v>
                </c:pt>
                <c:pt idx="2">
                  <c:v>8.0000000000000085E-2</c:v>
                </c:pt>
                <c:pt idx="3">
                  <c:v>6.0000000000000067E-2</c:v>
                </c:pt>
                <c:pt idx="4">
                  <c:v>0.29000000000000031</c:v>
                </c:pt>
                <c:pt idx="5">
                  <c:v>5.0000000000000044E-2</c:v>
                </c:pt>
                <c:pt idx="6">
                  <c:v>0.36000000000000032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5252077865266842"/>
          <c:y val="9.7622291481939724E-2"/>
          <c:w val="0.22433107319918341"/>
          <c:h val="0.76429667464864293"/>
        </c:manualLayout>
      </c:layout>
      <c:txPr>
        <a:bodyPr/>
        <a:lstStyle/>
        <a:p>
          <a:pPr>
            <a:defRPr sz="1600" b="1" i="1"/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3D5CB-E3EA-449D-AE15-DD3924139AB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CE4AD-9464-4482-8451-C170195D48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6868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Эфирное телевидение. Как это начиналось?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Впервые движущееся изображение было передано на расстояние 26 июля 1928 года в Ташкенте изобретателями Грабовским и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Белянским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Хотя полученные изображения были грубые и неясные, именно ташкентский опыт можно считать рождением современного телевидения. Первый в истории телеприемник, на котором был проведён этот эксперимент, назывался «телефоном». В Пермском крае телевидение появилось более 50 лет назад на базе ГТРК «Пермь». </a:t>
            </a:r>
            <a:r>
              <a:rPr lang="ru-RU" b="1" dirty="0" smtClean="0"/>
              <a:t>Телецентр был построен в 1958 году.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уже более 80 лет прошло с того момента, когда человеку впервые удалось посредством радиосигнала передать на расстояние движущуюся картинку. С тех пор технологии телевидения шагнули настолько далеко вперед, что проследить их связь со старым добрым «ящиком», подключенным к общей антенне, становится все труднее. Проведя опрос в своей школе я решила сравнить их с опросом социологов Пермского края.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CE4AD-9464-4482-8451-C170195D48E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этих графиков можно сделать вывод: в нашей жизни фильмы и музыка стали вытеснять каналы, дающие нам по-настоящему нужную информацию, и развивающие нас. Такие как, новости , интеллектуальные игры и научно-популярные каналы. А на вопрос часто ли вы смотрите телевизор люди, особенно подростки отвечают «да».  И несомненно это не может не влиять на внешний и внутренний мир человека любого возраста.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CE4AD-9464-4482-8451-C170195D48E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060432" cy="1758057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Телевидение и Интернет, как основные формы СМИ. Их влияние на формирование мировоззрения современного пермяка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365104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Работа ученицы 8а класса </a:t>
            </a:r>
          </a:p>
          <a:p>
            <a:pPr algn="r"/>
            <a:r>
              <a:rPr lang="ru-RU" dirty="0" smtClean="0"/>
              <a:t>Фиалковской Светланы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на вопрос: «Какие сайты вы чаще всего посещаете?»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9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Название сайтов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процентах к числу назвавших хотя бы один сайт(2010г.)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процентах к числу назвавших хотя бы один сайт(2013г.)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</a:tr>
              <a:tr h="89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vkontakte.ru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44,7%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51,2%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89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yandex.ru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34,1%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33,5%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89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59.ru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19,2%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24,1%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89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mail.ru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16,5%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19,3%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просмотра каналов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полезные сайты и телеканалы</a:t>
            </a:r>
            <a:br>
              <a:rPr lang="ru-RU" dirty="0" smtClean="0"/>
            </a:br>
            <a:r>
              <a:rPr lang="ru-RU" dirty="0" smtClean="0"/>
              <a:t> для подростков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Prosto-klass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endParaRPr lang="en-US" b="1" dirty="0" smtClean="0"/>
          </a:p>
          <a:p>
            <a:r>
              <a:rPr lang="en-US" b="1" dirty="0" err="1" smtClean="0"/>
              <a:t>Biblioteka</a:t>
            </a:r>
            <a:r>
              <a:rPr lang="en-US" b="1" dirty="0" smtClean="0"/>
              <a:t> </a:t>
            </a:r>
            <a:r>
              <a:rPr lang="en-US" b="1" dirty="0" err="1" smtClean="0"/>
              <a:t>sura@mail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endParaRPr lang="en-US" b="1" dirty="0" smtClean="0"/>
          </a:p>
          <a:p>
            <a:r>
              <a:rPr lang="en-US" b="1" i="1" dirty="0" smtClean="0"/>
              <a:t>all4Girls</a:t>
            </a:r>
            <a:r>
              <a:rPr lang="ru-RU" b="1" i="1" dirty="0" smtClean="0"/>
              <a:t>.</a:t>
            </a:r>
            <a:r>
              <a:rPr lang="en-US" b="1" i="1" dirty="0" err="1" smtClean="0"/>
              <a:t>Ru</a:t>
            </a:r>
            <a:endParaRPr lang="ru-RU" b="1" i="1" dirty="0" smtClean="0"/>
          </a:p>
          <a:p>
            <a:r>
              <a:rPr lang="ru-RU" b="1" dirty="0" smtClean="0"/>
              <a:t>Россия-24</a:t>
            </a:r>
          </a:p>
          <a:p>
            <a:r>
              <a:rPr lang="ru-RU" b="1" dirty="0" smtClean="0"/>
              <a:t>Рифей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и задачи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Цели: 1) Узнать о зарождении и развитии телевидения и Интернет в Пермском крае.  </a:t>
            </a:r>
            <a:endParaRPr lang="ru-RU" dirty="0" smtClean="0"/>
          </a:p>
          <a:p>
            <a:r>
              <a:rPr lang="ru-RU" b="1" dirty="0" smtClean="0"/>
              <a:t>2) На примере телевидения и Интернет понять влияние СМИ на  мировоззрение человека.</a:t>
            </a:r>
            <a:endParaRPr lang="ru-RU" dirty="0" smtClean="0"/>
          </a:p>
          <a:p>
            <a:endParaRPr lang="ru-RU" b="1" dirty="0" smtClean="0"/>
          </a:p>
          <a:p>
            <a:r>
              <a:rPr lang="ru-RU" b="1" dirty="0" smtClean="0"/>
              <a:t>Задачи: 1) </a:t>
            </a:r>
            <a:r>
              <a:rPr lang="ru-RU" dirty="0" smtClean="0"/>
              <a:t>На примере учащихся нашей школы </a:t>
            </a:r>
            <a:r>
              <a:rPr lang="ru-RU" dirty="0"/>
              <a:t>о</a:t>
            </a:r>
            <a:r>
              <a:rPr lang="ru-RU" dirty="0" smtClean="0"/>
              <a:t>пределить </a:t>
            </a:r>
            <a:r>
              <a:rPr lang="ru-RU" dirty="0"/>
              <a:t> </a:t>
            </a:r>
            <a:r>
              <a:rPr lang="ru-RU" dirty="0" smtClean="0"/>
              <a:t>какие СМИ оказывают наибольшее влияние на молодежь </a:t>
            </a:r>
            <a:r>
              <a:rPr lang="ru-RU" b="1" dirty="0" smtClean="0"/>
              <a:t> </a:t>
            </a:r>
            <a:r>
              <a:rPr lang="ru-RU" dirty="0" err="1" smtClean="0"/>
              <a:t>г.Перми</a:t>
            </a:r>
            <a:endParaRPr lang="ru-RU" dirty="0" smtClean="0"/>
          </a:p>
          <a:p>
            <a:r>
              <a:rPr lang="ru-RU" dirty="0" smtClean="0"/>
              <a:t>1) Сравнить статистику использования СМИ за 2010 года и 2013.</a:t>
            </a:r>
          </a:p>
          <a:p>
            <a:pPr marL="13716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Телевидение</a:t>
            </a:r>
            <a:endParaRPr lang="ru-RU" dirty="0"/>
          </a:p>
        </p:txBody>
      </p:sp>
      <p:pic>
        <p:nvPicPr>
          <p:cNvPr id="4" name="Содержимое 3" descr="7e610945_resizedScaled_230to17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556792"/>
            <a:ext cx="6101216" cy="45759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Появление телевидения в </a:t>
            </a:r>
            <a:r>
              <a:rPr lang="ru-RU" dirty="0" err="1" smtClean="0"/>
              <a:t>перми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hst_lub_telecentr_19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602723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8064" y="3645024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Любительский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err="1" smtClean="0"/>
              <a:t>телецентр</a:t>
            </a:r>
            <a:r>
              <a:rPr lang="en-US" sz="2000" dirty="0" smtClean="0"/>
              <a:t> </a:t>
            </a:r>
            <a:r>
              <a:rPr lang="en-US" sz="2000" dirty="0" err="1" smtClean="0"/>
              <a:t>при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err="1" smtClean="0"/>
              <a:t>Дворце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err="1" smtClean="0"/>
              <a:t>культуры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err="1" smtClean="0"/>
              <a:t>им</a:t>
            </a:r>
            <a:r>
              <a:rPr lang="en-US" sz="2000" dirty="0" smtClean="0"/>
              <a:t>. Свердлова.1955г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передачи в </a:t>
            </a:r>
            <a:r>
              <a:rPr lang="ru-RU" dirty="0" err="1" smtClean="0"/>
              <a:t>перми</a:t>
            </a:r>
            <a:r>
              <a:rPr lang="ru-RU" dirty="0" smtClean="0"/>
              <a:t>. как это начиналось.</a:t>
            </a:r>
            <a:endParaRPr lang="ru-RU" dirty="0"/>
          </a:p>
        </p:txBody>
      </p:sp>
      <p:pic>
        <p:nvPicPr>
          <p:cNvPr id="2050" name="Picture 2" descr="E:\hst_zal_19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4646438" cy="34892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3789040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Зал передатчиков Пермского телецентра. 1958г.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013576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Современная телестудия </a:t>
            </a:r>
            <a:r>
              <a:rPr lang="ru-RU" dirty="0" err="1" smtClean="0"/>
              <a:t>каналаРоссия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Ольга\Desktop\света\современная телестудия канал Росс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668462"/>
            <a:ext cx="812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Монтаж фильма в современной телестудии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Ольга\Desktop\света\монтаж фильма в современной телестуди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668462"/>
            <a:ext cx="812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магнитные ленты, на которых хранили фильмы</a:t>
            </a:r>
            <a:endParaRPr lang="ru-RU" dirty="0"/>
          </a:p>
        </p:txBody>
      </p:sp>
      <p:pic>
        <p:nvPicPr>
          <p:cNvPr id="3074" name="Picture 2" descr="C:\Users\Ольга\Desktop\света\первые магнитные ленты, на которых хранили фильм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5847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6288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Ответы на вопрос: «Если Вы узнаете о событиях, мероприятиях в жизни молодёжи города Перми по телевидению, то какие каналы смотрите?»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84784"/>
          <a:ext cx="8229600" cy="453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48076"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</a:rPr>
                        <a:t>     Название канала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latin typeface="Calibri"/>
                          <a:ea typeface="Times New Roman"/>
                        </a:rPr>
                        <a:t>    Просмотр в % (2010г)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</a:rPr>
                        <a:t>    Просмотр в % (2013г)</a:t>
                      </a:r>
                    </a:p>
                  </a:txBody>
                  <a:tcPr marL="68580" marR="68580" marT="0" marB="0"/>
                </a:tc>
              </a:tr>
              <a:tr h="648076">
                <a:tc>
                  <a:txBody>
                    <a:bodyPr/>
                    <a:lstStyle/>
                    <a:p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Рен</a:t>
                      </a:r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/Рифей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51,4</a:t>
                      </a:r>
                      <a:r>
                        <a:rPr lang="en-US" sz="1400" b="1">
                          <a:latin typeface="Calibri"/>
                          <a:ea typeface="Times New Roman"/>
                        </a:rPr>
                        <a:t>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20,3%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8076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Россия-1/Филиал ВГТРК ГТРК "Пермь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46,5%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12,4%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8076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СТС/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СТС-Пермь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18,8%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48,8%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8076">
                <a:tc>
                  <a:txBody>
                    <a:bodyPr/>
                    <a:lstStyle/>
                    <a:p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Тнт</a:t>
                      </a:r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Тнт-Пермь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18,8%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50,4%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2028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Россия-24/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Ветта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14,7%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0,5%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2028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Петербург-Пятый канал/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Урал-Информ-ТВ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1,8%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6,1%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2028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Петербург-Пятый канал/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</a:rPr>
                        <a:t>Урал-Информ-ТВ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Calibri"/>
                          <a:ea typeface="Times New Roman"/>
                        </a:rPr>
                        <a:t>               1,8%</a:t>
                      </a:r>
                      <a:endParaRPr lang="ru-RU" sz="11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Calibri"/>
                          <a:ea typeface="Times New Roman"/>
                        </a:rPr>
                        <a:t>                6,1%</a:t>
                      </a:r>
                      <a:endParaRPr lang="ru-RU" sz="11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425</TotalTime>
  <Words>498</Words>
  <Application>Microsoft Office PowerPoint</Application>
  <PresentationFormat>Экран (4:3)</PresentationFormat>
  <Paragraphs>75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Телевидение и Интернет, как основные формы СМИ. Их влияние на формирование мировоззрения современного пермяка</vt:lpstr>
      <vt:lpstr>Цели и задачи</vt:lpstr>
      <vt:lpstr>Телевидение</vt:lpstr>
      <vt:lpstr>Появление телевидения в перми </vt:lpstr>
      <vt:lpstr>Первые передачи в перми. как это начиналось.</vt:lpstr>
      <vt:lpstr>Современная телестудия каналаРоссия </vt:lpstr>
      <vt:lpstr>Монтаж фильма в современной телестудии </vt:lpstr>
      <vt:lpstr>Первые магнитные ленты, на которых хранили фильмы</vt:lpstr>
      <vt:lpstr>Ответы на вопрос: «Если Вы узнаете о событиях, мероприятиях в жизни молодёжи города Перми по телевидению, то какие каналы смотрите?» </vt:lpstr>
      <vt:lpstr>Ответы на вопрос: «Какие сайты вы чаще всего посещаете?»</vt:lpstr>
      <vt:lpstr>График просмотра каналов</vt:lpstr>
      <vt:lpstr>полезные сайты и телеканалы  для подростков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39</cp:revision>
  <dcterms:created xsi:type="dcterms:W3CDTF">2013-04-14T10:07:16Z</dcterms:created>
  <dcterms:modified xsi:type="dcterms:W3CDTF">2013-04-15T16:47:22Z</dcterms:modified>
</cp:coreProperties>
</file>