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www.grandars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1.gstatic.com/images?q=tbn:ANd9GcTocfhvsyS6b3oRVR0DKpi73NdQKWMun7PzwPNhp5KTxEWXhRsp_Q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33400"/>
            <a:ext cx="39624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429000" y="4648200"/>
            <a:ext cx="5486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СОШ № 26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Боровская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Надежда Ивановна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Говорит и показывает организм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://www.filter-systems.com/images/%D0%B7%D0%BD%D0%B0%D0%BA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95800"/>
            <a:ext cx="1905000" cy="1808480"/>
          </a:xfrm>
          <a:prstGeom prst="rect">
            <a:avLst/>
          </a:prstGeom>
          <a:noFill/>
          <a:ln>
            <a:noFill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1752600"/>
            <a:ext cx="6553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бедный, несчастный, прокуренный мозг,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Хочу, чтобы кто – ни будь  Пете помог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Он каждый день никотином травится, а это мне ой как не нравится.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Стал плохо я соображать, и вот по контрольной «двойка» опять.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Петя учится еле, еле – «двойки» его одолели.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Он бросить курить не может, ослаб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теперь в никотиновом царстве он раб!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://club443.ru/uploads/images/4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362200"/>
            <a:ext cx="4985126" cy="2781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Игра «Доскажи </a:t>
            </a:r>
            <a:r>
              <a:rPr lang="ru-RU" dirty="0" smtClean="0">
                <a:solidFill>
                  <a:srgbClr val="002060"/>
                </a:solidFill>
              </a:rPr>
              <a:t>фразу»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81000" y="2362200"/>
            <a:ext cx="320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Закурил один я раз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Заслезился от дыма 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2603704"/>
            <a:ext cx="793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глаз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514600" y="3364216"/>
            <a:ext cx="3429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Закурил я опять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Стало трудно мне 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594304"/>
            <a:ext cx="135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дышать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2400" y="4436106"/>
            <a:ext cx="312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Закурил я снова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Заболело …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47800" y="4737304"/>
            <a:ext cx="1036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горло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62000" y="5421616"/>
            <a:ext cx="48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Курить мне надоело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Уже  что-то      …      заболело   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62200" y="5727904"/>
            <a:ext cx="1215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сердце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600200" y="838200"/>
            <a:ext cx="5715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запомним истину эту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Здоровью нашему враг 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57800" y="1219200"/>
            <a:ext cx="1500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сигарета</a:t>
            </a:r>
            <a:endParaRPr lang="ru-RU" dirty="0"/>
          </a:p>
        </p:txBody>
      </p:sp>
      <p:pic>
        <p:nvPicPr>
          <p:cNvPr id="15" name="Рисунок 14" descr="http://ski-gv.ru/e107_images/custom/vn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572000"/>
            <a:ext cx="25146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encrypted-tbn3.gstatic.com/images?q=tbn:ANd9GcQ0MAoF8CaL7EM13YY7Jt7PuqxlPHkjhK_uDrwnnA9_Hy6iTW_pGA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057400"/>
            <a:ext cx="1910080" cy="191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4" grpId="0"/>
      <p:bldP spid="7" grpId="0"/>
      <p:bldP spid="9" grpId="0"/>
      <p:bldP spid="12" grpId="0"/>
      <p:bldP spid="2458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Составление листовки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Курить – здоровью вредить!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8600" y="1543616"/>
            <a:ext cx="5257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http://www.grandars.ru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http://frend.org.ua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http://almaznica.ru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http://images.yandex.ru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5562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Расти здоровым!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09600" y="1447800"/>
            <a:ext cx="77724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школьника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Заниматься физкультурой 3-5 раз в неделю.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переедать и не голодать.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Доброжелательно относись к людям. Знай и соблюдай правила общения.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Занимайся ежедневным закаливанием организма.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Учись не поддаваться, когда тебе предложат попробовать сигарету или спиртное.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Соблюдай режим дня.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encrypted-tbn3.gstatic.com/images?q=tbn:ANd9GcSJMUa5PcpiuzfvdotvFtnwESOFl9omWTNbyz5BagsCXsCtXBis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"/>
            <a:ext cx="21336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Определяем тему занятия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152400" y="1741676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Палочка, как свечка, огонек  как печка,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Ядовита как змея, отвратительно вредна.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87" name="Picture 3" descr="http://im7-tub-ru.yandex.net/i?id=261708179-14-72&amp;n=21"/>
          <p:cNvPicPr>
            <a:picLocks noChangeAspect="1" noChangeArrowheads="1"/>
          </p:cNvPicPr>
          <p:nvPr/>
        </p:nvPicPr>
        <p:blipFill>
          <a:blip r:embed="rId2" cstate="print"/>
          <a:srcRect l="37669" t="4102" r="47412"/>
          <a:stretch>
            <a:fillRect/>
          </a:stretch>
        </p:blipFill>
        <p:spPr bwMode="auto">
          <a:xfrm rot="3177287">
            <a:off x="6543724" y="1167807"/>
            <a:ext cx="567054" cy="3313721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28600" y="3581400"/>
            <a:ext cx="4572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Дым пускает, людей заражает.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-430887"/>
            <a:ext cx="22955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91" name="Picture 7" descr="http://tushik.ru/wp-content/uploads/2012/12/%D0%92%D1%80%D0%B5%D0%B4-%D0%BA%D1%83%D1%80%D0%B5%D0%BD%D0%B8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038600"/>
            <a:ext cx="3457124" cy="2590800"/>
          </a:xfrm>
          <a:prstGeom prst="rect">
            <a:avLst/>
          </a:prstGeom>
          <a:noFill/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895600" y="457200"/>
            <a:ext cx="23271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Курение.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5" grpId="0"/>
      <p:bldP spid="16388" grpId="0"/>
      <p:bldP spid="163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Из истории табака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1219200"/>
            <a:ext cx="8382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Табак 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травянистое растение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 в. До н.э. обитатели Америки открыли растение табак.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470 – 630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н.э. племена Майя распространяют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обычай курения среди соседних племен.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600 – 1000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н.э. в Гватемале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появились первые иллюстрированные упоминания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курении.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ziq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sik`ar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cigarro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сигара, сигарета.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http://im1-tub-ru.yandex.net/i?id=140718293-0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343400"/>
            <a:ext cx="281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Табак яд 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48659" y="1337101"/>
            <a:ext cx="82466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содержится 400 химических веществ, многие из них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яды,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более 40 веществ вызывают рак.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5146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6600"/>
                </a:solidFill>
              </a:rPr>
              <a:t>с</a:t>
            </a:r>
            <a:r>
              <a:rPr lang="ru-RU" sz="2400" dirty="0" smtClean="0">
                <a:solidFill>
                  <a:srgbClr val="006600"/>
                </a:solidFill>
              </a:rPr>
              <a:t>одержится 4200 </a:t>
            </a:r>
            <a:r>
              <a:rPr lang="ru-RU" sz="2400" dirty="0" smtClean="0">
                <a:solidFill>
                  <a:srgbClr val="006600"/>
                </a:solidFill>
              </a:rPr>
              <a:t>различных веществ, из которых свыше 200 опасны для организма человека.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7200" y="3733800"/>
            <a:ext cx="54061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содержится никотина 130 мг,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аммиака 45 г,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синильной кислоты 0,7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1,1 мг 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угарного газа 0,6 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множество других ядовитых веществ.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https://encrypted-tbn0.gstatic.com/images?q=tbn:ANd9GcQweeEB9x-GIbEeb1RgvKqnowWlQhixI0erePwLY1rDhqHQ3m21rQ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95800"/>
            <a:ext cx="21336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es.rushkolnik.ru/tw_files2/urls_3/9/d-8174/8174_html_79e554d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 данным медиков 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524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6600"/>
                </a:solidFill>
              </a:rPr>
              <a:t>средняя продолжительность жизни курящего человека на 9 лет меньше чем у некурящего.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53000" y="1524000"/>
            <a:ext cx="388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один год через легкие курильщика проходит 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около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800 г табачного дегтя.</a:t>
            </a:r>
            <a:endParaRPr lang="ru-RU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743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доза 0,1 г никотина смертельна для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человека.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3810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жены курильщиков в 1,5-2 раза чаще болеют раком легких</a:t>
            </a:r>
            <a:endParaRPr lang="ru-RU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" y="4800600"/>
            <a:ext cx="426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курящих родителей в 2 раза увеличивается риск развития бронхитов и пневмоний.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s://encrypted-tbn0.gstatic.com/images?q=tbn:ANd9GcQweeEB9x-GIbEeb1RgvKqnowWlQhixI0erePwLY1rDhqHQ3m21rQ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495800"/>
            <a:ext cx="21336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94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Говорит и показывает организм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://www.filter-systems.com/images/%D0%B7%D0%BD%D0%B0%D0%BA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1905000" cy="1808480"/>
          </a:xfrm>
          <a:prstGeom prst="rect">
            <a:avLst/>
          </a:prstGeom>
          <a:noFill/>
          <a:ln>
            <a:noFill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632466"/>
            <a:ext cx="6629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Плохи, приятель, мои дела.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Ноша такая мне тяжела.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Трудно мне стало ровно стучать,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от боли мне хочется громко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стучать.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Усердно работало я и стучало,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хозяин не ведал со мною печали.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Но нет пробежек по утрам , прогулок и зарядки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Дымит он папиросами  даже без оглядки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://im1-tub-ru.yandex.net/i?id=464859230-0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429768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Говорит и показывает организм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://www.filter-systems.com/images/%D0%B7%D0%BD%D0%B0%D0%BA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1905000" cy="1808480"/>
          </a:xfrm>
          <a:prstGeom prst="rect">
            <a:avLst/>
          </a:prstGeom>
          <a:noFill/>
          <a:ln>
            <a:noFill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28600" y="2045732"/>
            <a:ext cx="5943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я задыхаюсь на каждом шагу – нет жить я дальше так не могу.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От сигарет, от табака умрем вместе с ним и мы наверняка,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Если б он знал – как страшно умирать от болезни ужасной.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Если б хотел наш хозяин жить, он бы немедленно бросил курить.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://im3-tub-ru.yandex.net/i?id=39232519-4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4191000" cy="413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521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Расти здоровым!</vt:lpstr>
      <vt:lpstr>Определяем тему занятия</vt:lpstr>
      <vt:lpstr>Из истории табака</vt:lpstr>
      <vt:lpstr>Табак яд …</vt:lpstr>
      <vt:lpstr>Слайд 6</vt:lpstr>
      <vt:lpstr>По данным медиков …</vt:lpstr>
      <vt:lpstr>Говорит и показывает организм</vt:lpstr>
      <vt:lpstr>Говорит и показывает организм</vt:lpstr>
      <vt:lpstr>Говорит и показывает организм</vt:lpstr>
      <vt:lpstr>Игра «Доскажи фразу» </vt:lpstr>
      <vt:lpstr>Составление листовки Курить – здоровью вредить!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27</cp:revision>
  <dcterms:modified xsi:type="dcterms:W3CDTF">2014-01-31T17:36:13Z</dcterms:modified>
</cp:coreProperties>
</file>