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3" r:id="rId11"/>
    <p:sldId id="264" r:id="rId12"/>
    <p:sldId id="268" r:id="rId13"/>
    <p:sldId id="269" r:id="rId14"/>
    <p:sldId id="270" r:id="rId15"/>
    <p:sldId id="271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source=wiz&amp;fp=0&amp;img_url=http://ru-an.info/2010/2010_12_04_930683.jpg&amp;uinfo=ww-1263-wh-929-fw-0-fh-598-pd-1&amp;text=%D1%88%D0%B0%D1%85%D0%BC%D0%B0%D1%82%D1%8B%20%D1%84%D0%BE%D1%82%D0%BE&amp;noreask=1&amp;pos=1&amp;lr=192&amp;rpt=simage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jpeg"/><Relationship Id="rId4" Type="http://schemas.openxmlformats.org/officeDocument/2006/relationships/hyperlink" Target="http://images.yandex.ru/yandsearch?source=wiz&amp;fp=0&amp;img_url=http://stat19.privet.ru/lr/0d0db5e738f4da85840e4a75f7116cf0&amp;uinfo=ww-1263-wh-929-fw-0-fh-598-pd-1&amp;text=%D1%88%D0%B0%D1%85%D0%BC%D0%B0%D1%82%D1%8B%20%D1%84%D0%BE%D1%82%D0%BE&amp;noreask=1&amp;pos=0&amp;lr=192&amp;rpt=simage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yandex.ru/yandsearch?source=wiz&amp;fp=0&amp;img_url=http://avatars.fyre.co/a/1/40c124455a9fc682d9d4869fcf8345d2/50.jpg&amp;uinfo=ww-1263-wh-929-fw-0-fh-598-pd-1&amp;text=%D0%BA%D1%83%D0%B1%D0%B8%D0%BA%20%D1%80%D1%83%D0%B1%D0%B8%D0%BA%D0%B0%20%D1%84%D0%BE%D1%82%D0%BE&amp;noreask=1&amp;pos=9&amp;lr=192&amp;rpt=simage" TargetMode="Externa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ages.yandex.ru/yandsearch?source=wiz&amp;fp=2&amp;img_url=http://prv2.lori-images.net/tsirkul-0001502714-preview.jpg&amp;uinfo=ww-1263-wh-929-fw-1038-fh-598-pd-1&amp;p=2&amp;text=%D1%86%D0%B8%D1%80%D0%BA%D1%83%D0%BB%D1%8C%20%D1%84%D0%BE%D1%82%D0%BE&amp;noreask=1&amp;pos=73&amp;rpt=simage&amp;lr=192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jpeg"/><Relationship Id="rId4" Type="http://schemas.openxmlformats.org/officeDocument/2006/relationships/hyperlink" Target="http://images.yandex.ru/yandsearch?source=wiz&amp;fp=1&amp;img_url=http://sharomdarom.ru/image/cache/data/kanstovar/IMG_8716-500x500.jpg&amp;uinfo=ww-1263-wh-929-fw-1038-fh-598-pd-1&amp;p=1&amp;text=%D1%86%D0%B8%D1%80%D0%BA%D1%83%D0%BB%D1%8C%20%D1%84%D0%BE%D1%82%D0%BE&amp;noreask=1&amp;pos=31&amp;rpt=simage&amp;lr=192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ages.yandex.ru/yandsearch?source=wiz&amp;fp=3&amp;img_url=http://www.babylessons.ru/wp-content/uploads/2010/06/78.jpg&amp;uinfo=ww-1263-wh-929-fw-1038-fh-598-pd-1&amp;p=3&amp;text=%D1%81%D0%BE%D0%BB%D0%BD%D0%B5%D1%87%D0%BD%D1%8B%D0%B5%20%D1%87%D0%B0%D1%81%D1%8B%20%D1%84%D0%BE%D1%82%D0%BE&amp;noreask=1&amp;pos=91&amp;rpt=simage&amp;lr=192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jpeg"/><Relationship Id="rId4" Type="http://schemas.openxmlformats.org/officeDocument/2006/relationships/hyperlink" Target="http://images.yandex.ru/yandsearch?source=wiz&amp;fp=0&amp;img_url=http://img0.liveinternet.ru/images/attach/b/3/41/732/41732392_atomic_watches_03.jpg&amp;uinfo=ww-1263-wh-929-fw-0-fh-598-pd-1&amp;text=%D1%87%D0%B0%D1%81%D1%8B%20%D1%84%D0%BE%D1%82%D0%BE&amp;noreask=1&amp;pos=0&amp;lr=192&amp;rpt=simage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 smtClean="0"/>
              <a:t>     </a:t>
            </a:r>
            <a:r>
              <a:rPr lang="ru-RU" dirty="0" smtClean="0"/>
              <a:t> Что такое детектив? Толковый словарь дает пояснения: ДЕТЕКТИВ (англ. </a:t>
            </a:r>
            <a:r>
              <a:rPr lang="ru-RU" dirty="0" err="1" smtClean="0"/>
              <a:t>detective</a:t>
            </a:r>
            <a:r>
              <a:rPr lang="ru-RU" dirty="0" smtClean="0"/>
              <a:t> — раскрытие) — специалист по расследованию уголовных преступлений; агент сыскной полиции, сыщик. ДЕТЕКТИВНАЯ ЛИТЕРАТУРА — проза о расследовании и «разгадке» преступления. Родоначальник детективной литературы — американский писатель Эдгар По. Сегодня мы с вами станем участниками необычного математического детектива. </a:t>
            </a:r>
            <a:endParaRPr lang="ru-RU" dirty="0"/>
          </a:p>
        </p:txBody>
      </p:sp>
      <p:pic>
        <p:nvPicPr>
          <p:cNvPr id="5" name="Содержимое 4" descr="http://img693.imageshack.us/img693/1280/conan5png.pn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2182" y="1600200"/>
            <a:ext cx="313063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r>
              <a:rPr lang="ru-RU" dirty="0" smtClean="0"/>
              <a:t> «Очная ставка»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38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Математик должен быть поэтом в душе.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Математика - царица наук, а арифметика - царица математики.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Нельзя быть настоящим математиком, не будучи немного поэтом.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Математика - это язык, на котором говорят все точные науки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 Вдохновение нужно в геометрии не меньше, чем в поэзии.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6. Слеп физик без математики.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7. Великая книга природы написана математическими символами.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8. Разве ты не заметил, что способный к математике изощрен во всех науках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9. Полет - это математика.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5800" y="1066800"/>
            <a:ext cx="4038600" cy="541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С. Ковалевская</a:t>
            </a:r>
          </a:p>
          <a:p>
            <a:pPr>
              <a:buNone/>
            </a:pPr>
            <a:r>
              <a:rPr lang="ru-RU" dirty="0" smtClean="0"/>
              <a:t>2.  К. Гаусс</a:t>
            </a:r>
          </a:p>
          <a:p>
            <a:pPr>
              <a:buNone/>
            </a:pPr>
            <a:r>
              <a:rPr lang="ru-RU" dirty="0" smtClean="0"/>
              <a:t>3. К. Вейерштрасс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4. Н. Лобачевский</a:t>
            </a:r>
          </a:p>
          <a:p>
            <a:pPr>
              <a:buNone/>
            </a:pPr>
            <a:r>
              <a:rPr lang="ru-RU" dirty="0" smtClean="0"/>
              <a:t>5. А. Пушкин</a:t>
            </a:r>
          </a:p>
          <a:p>
            <a:pPr>
              <a:buNone/>
            </a:pPr>
            <a:r>
              <a:rPr lang="ru-RU" dirty="0" smtClean="0"/>
              <a:t>6.М. Ломоносов</a:t>
            </a:r>
          </a:p>
          <a:p>
            <a:pPr>
              <a:buNone/>
            </a:pPr>
            <a:r>
              <a:rPr lang="ru-RU" dirty="0" smtClean="0"/>
              <a:t>7. Г. Галилей    </a:t>
            </a:r>
          </a:p>
          <a:p>
            <a:pPr>
              <a:buNone/>
            </a:pPr>
            <a:r>
              <a:rPr lang="ru-RU" dirty="0" smtClean="0"/>
              <a:t>8. Платон           </a:t>
            </a:r>
          </a:p>
          <a:p>
            <a:pPr>
              <a:buNone/>
            </a:pPr>
            <a:r>
              <a:rPr lang="ru-RU" dirty="0" smtClean="0"/>
              <a:t>9. В. Чкалов</a:t>
            </a:r>
          </a:p>
          <a:p>
            <a:endParaRPr lang="ru-RU" dirty="0"/>
          </a:p>
        </p:txBody>
      </p:sp>
      <p:pic>
        <p:nvPicPr>
          <p:cNvPr id="5" name="Рисунок 4" descr="http://www.ac-nancy-metz.fr/IA57/ELEMSCYCHAZELLES/wp-content/uploads/2010/02/sherlock_holmes2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3581400"/>
            <a:ext cx="1752599" cy="306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Конкурс № 6</a:t>
            </a:r>
            <a:br>
              <a:rPr lang="ru-RU" dirty="0" smtClean="0"/>
            </a:br>
            <a:r>
              <a:rPr lang="ru-RU" dirty="0" smtClean="0"/>
              <a:t>«Следственный эксперимент»</a:t>
            </a:r>
            <a:endParaRPr lang="ru-RU" dirty="0"/>
          </a:p>
        </p:txBody>
      </p:sp>
      <p:pic>
        <p:nvPicPr>
          <p:cNvPr id="4" name="Содержимое 3" descr="http://sferauslug.ru/user/images/guest/ad_56707_image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781969"/>
            <a:ext cx="4419600" cy="446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413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Шахматы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62400" y="273050"/>
            <a:ext cx="4724400" cy="5853113"/>
          </a:xfrm>
        </p:spPr>
        <p:txBody>
          <a:bodyPr/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Шахматы – символ мудрости и справедливости, считали еще в древности. До сих пор спорят, что такое шахматы – искусство, спорт или игра? Для кого-то это труд, для кого-то это отдых. Однако очевидно, что для игры в шахматы нужны воля, упорство, настойчивость в достижении цели, хорошая память, логическое мышление и , несомненно, талант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im4-tub-ru.yandex.net/i?id=353584387-08-72&amp;n=21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143000"/>
            <a:ext cx="2819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372567424-71-72&amp;n=21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3810000"/>
            <a:ext cx="2819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86995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Кубик </a:t>
            </a:r>
            <a:r>
              <a:rPr lang="ru-RU" sz="2800" dirty="0" err="1" smtClean="0"/>
              <a:t>Рубика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Преподаватель архитектуры из Будапешта Эрне </a:t>
            </a:r>
            <a:r>
              <a:rPr lang="ru-RU" sz="2400" dirty="0" err="1" smtClean="0"/>
              <a:t>Рубик</a:t>
            </a:r>
            <a:r>
              <a:rPr lang="ru-RU" sz="2400" dirty="0" smtClean="0"/>
              <a:t> придумал эту игру для развития пространственного воображения студентов. Одно время увлечение кубиком было всеобщим. В 1982 году проходил чемпионат мира по собиранию </a:t>
            </a:r>
            <a:r>
              <a:rPr lang="ru-RU" sz="2400" dirty="0" smtClean="0"/>
              <a:t>к</a:t>
            </a:r>
            <a:r>
              <a:rPr lang="ru-RU" sz="2400" dirty="0" smtClean="0"/>
              <a:t>убика.  Лучшее время сборки в 1982 г – 23секунды, в 2013 г – 5, 83 секунды. Теоретически собрать кубик из любого положения можно не более, чем  за 23 хода. 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im4-tub-ru.yandex.net/i?id=3501944-33-72&amp;n=21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133600"/>
            <a:ext cx="2895600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Циркуль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Существует легенда о греческом изобретателе Дедале и его племяннике, очень талантливом юноше, который придумал гончарный круг, первую в мире пилу и циркуль. За это он поплатился своей жизнью, так как завистливый дядя столкнул его с высокого городского вала.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im2-tub-ru.yandex.net/i?id=340587951-68-72&amp;n=21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3716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1-tub-ru.yandex.net/i?id=76736921-13-72&amp;n=21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3886200"/>
            <a:ext cx="1981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937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     Часы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Самые первые часы на земле – солнечные. Греческий философ Платон изобрел первый будильник и школьный звонок. Водяные часы, или клепсидры, состояли из двух сосудов. В первый наливали воду, вытекая она вытесняла воздух из второго сосуда. Воздух по трубке устремлялся к флейте, она начинала звучать и дети бежали на урок, услышав звуковой сигнал.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im4-tub-ru.yandex.net/i?id=809341734-63-72&amp;n=21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2192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9367975-30-72&amp;n=21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3505200"/>
            <a:ext cx="253873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Молодцы ! </a:t>
            </a:r>
            <a:endParaRPr lang="ru-RU" dirty="0"/>
          </a:p>
        </p:txBody>
      </p:sp>
      <p:pic>
        <p:nvPicPr>
          <p:cNvPr id="4" name="Содержимое 3" descr="http://comps.canstockphoto.com/can-stock-photo_csp6563285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600200"/>
            <a:ext cx="351484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2743200"/>
          </a:xfrm>
        </p:spPr>
        <p:txBody>
          <a:bodyPr>
            <a:noAutofit/>
          </a:bodyPr>
          <a:lstStyle/>
          <a:p>
            <a:r>
              <a:rPr lang="ru-RU" sz="5400" dirty="0" smtClean="0"/>
              <a:t>Агентство математического универсального розыска 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3886200"/>
            <a:ext cx="4191000" cy="1752600"/>
          </a:xfrm>
        </p:spPr>
        <p:txBody>
          <a:bodyPr>
            <a:normAutofit/>
          </a:bodyPr>
          <a:lstStyle/>
          <a:p>
            <a:pPr algn="l"/>
            <a:r>
              <a:rPr lang="ru-RU" sz="7200" dirty="0" smtClean="0"/>
              <a:t>«А –МУР»</a:t>
            </a:r>
          </a:p>
          <a:p>
            <a:endParaRPr lang="ru-RU" sz="7200" dirty="0"/>
          </a:p>
        </p:txBody>
      </p:sp>
      <p:pic>
        <p:nvPicPr>
          <p:cNvPr id="4" name="Рисунок 3" descr="http://www.ecboe.org/cms/lib6/AL01000791/Centricity/Domain/1148/dt7_kids1.gif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52800"/>
            <a:ext cx="399986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Конкурс №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              Тест на профессиональную                           пригодность.</a:t>
            </a:r>
          </a:p>
          <a:p>
            <a:pPr>
              <a:buNone/>
            </a:pPr>
            <a:endParaRPr lang="ru-RU" sz="4800" dirty="0"/>
          </a:p>
        </p:txBody>
      </p:sp>
      <p:pic>
        <p:nvPicPr>
          <p:cNvPr id="4" name="Рисунок 3" descr="http://theagrireporter.com/wp-content/uploads/2013/08/Investigating.jpe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0"/>
            <a:ext cx="2743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6.hostingkartinok.com/uploads/images/2013/03/d0a4f1e08575b3d6a1ff910031d112f1.jpg">
            <a:hlinkClick r:id="rId2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962400"/>
            <a:ext cx="3581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Конкурс № 2  «Фоторобот»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143000"/>
            <a:ext cx="5715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http://www.wappiesontour.nl/images/carroussel_3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905000"/>
            <a:ext cx="2895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Конкурс № 3.</a:t>
            </a:r>
            <a:br>
              <a:rPr lang="ru-RU" dirty="0" smtClean="0"/>
            </a:br>
            <a:r>
              <a:rPr lang="ru-RU" dirty="0" smtClean="0"/>
              <a:t>Опознание личности.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Фамилия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Эйлер</a:t>
            </a:r>
          </a:p>
          <a:p>
            <a:pPr>
              <a:buNone/>
            </a:pPr>
            <a:r>
              <a:rPr lang="ru-RU" dirty="0" smtClean="0"/>
              <a:t>Ферма</a:t>
            </a:r>
          </a:p>
          <a:p>
            <a:pPr>
              <a:buNone/>
            </a:pPr>
            <a:r>
              <a:rPr lang="ru-RU" dirty="0" smtClean="0"/>
              <a:t>Виет</a:t>
            </a:r>
          </a:p>
          <a:p>
            <a:pPr>
              <a:buNone/>
            </a:pPr>
            <a:r>
              <a:rPr lang="ru-RU" dirty="0" smtClean="0"/>
              <a:t>Бернулли</a:t>
            </a:r>
          </a:p>
          <a:p>
            <a:pPr>
              <a:buNone/>
            </a:pPr>
            <a:r>
              <a:rPr lang="ru-RU" dirty="0" smtClean="0"/>
              <a:t>Вейерштрасс</a:t>
            </a:r>
          </a:p>
          <a:p>
            <a:pPr>
              <a:buNone/>
            </a:pPr>
            <a:r>
              <a:rPr lang="ru-RU" dirty="0" smtClean="0"/>
              <a:t>Гаусс</a:t>
            </a:r>
          </a:p>
          <a:p>
            <a:pPr>
              <a:buNone/>
            </a:pPr>
            <a:r>
              <a:rPr lang="ru-RU" dirty="0" smtClean="0"/>
              <a:t>Декарт</a:t>
            </a:r>
          </a:p>
          <a:p>
            <a:pPr>
              <a:buNone/>
            </a:pPr>
            <a:r>
              <a:rPr lang="ru-RU" dirty="0" smtClean="0"/>
              <a:t>Паскаль</a:t>
            </a:r>
          </a:p>
          <a:p>
            <a:pPr>
              <a:buNone/>
            </a:pPr>
            <a:r>
              <a:rPr lang="ru-RU" dirty="0" smtClean="0"/>
              <a:t>Мебиус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048001" y="1535113"/>
            <a:ext cx="3276599" cy="639762"/>
          </a:xfrm>
        </p:spPr>
        <p:txBody>
          <a:bodyPr/>
          <a:lstStyle/>
          <a:p>
            <a:r>
              <a:rPr lang="ru-RU" dirty="0" smtClean="0"/>
              <a:t>Имя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971801" y="2174875"/>
            <a:ext cx="5715000" cy="39512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Карл </a:t>
            </a:r>
          </a:p>
          <a:p>
            <a:pPr>
              <a:buNone/>
            </a:pPr>
            <a:r>
              <a:rPr lang="ru-RU" dirty="0" smtClean="0"/>
              <a:t>Блез </a:t>
            </a:r>
          </a:p>
          <a:p>
            <a:pPr>
              <a:buNone/>
            </a:pPr>
            <a:r>
              <a:rPr lang="ru-RU" dirty="0" err="1" smtClean="0"/>
              <a:t>Жерар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Поль </a:t>
            </a:r>
          </a:p>
          <a:p>
            <a:pPr>
              <a:buNone/>
            </a:pPr>
            <a:r>
              <a:rPr lang="ru-RU" dirty="0" smtClean="0"/>
              <a:t>Леонард </a:t>
            </a:r>
          </a:p>
          <a:p>
            <a:pPr>
              <a:buNone/>
            </a:pPr>
            <a:r>
              <a:rPr lang="ru-RU" dirty="0" smtClean="0"/>
              <a:t>Карл Фридрих            </a:t>
            </a:r>
          </a:p>
          <a:p>
            <a:pPr>
              <a:buNone/>
            </a:pPr>
            <a:r>
              <a:rPr lang="ru-RU" dirty="0" smtClean="0"/>
              <a:t>Рене</a:t>
            </a:r>
          </a:p>
          <a:p>
            <a:pPr>
              <a:buNone/>
            </a:pPr>
            <a:r>
              <a:rPr lang="ru-RU" dirty="0" smtClean="0"/>
              <a:t>Пьер </a:t>
            </a:r>
          </a:p>
          <a:p>
            <a:pPr>
              <a:buNone/>
            </a:pPr>
            <a:r>
              <a:rPr lang="ru-RU" dirty="0" smtClean="0"/>
              <a:t>Август Фердинанд</a:t>
            </a:r>
          </a:p>
          <a:p>
            <a:pPr>
              <a:buNone/>
            </a:pPr>
            <a:r>
              <a:rPr lang="ru-RU" dirty="0" err="1" smtClean="0"/>
              <a:t>Якоб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Франсуа </a:t>
            </a:r>
            <a:endParaRPr lang="ru-RU" dirty="0"/>
          </a:p>
        </p:txBody>
      </p:sp>
      <p:pic>
        <p:nvPicPr>
          <p:cNvPr id="7" name="Рисунок 6" descr="http://www.drawshop.com/graphics/1/watermarks/RF-Graphic-from-DrawShop-Hand-drawn-Vector-illustration-of-an-Mangifying-Detective-22416-35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981200"/>
            <a:ext cx="3657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Опознание личности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86200" y="1600200"/>
            <a:ext cx="24384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u="sng" dirty="0" smtClean="0"/>
              <a:t>Фамилия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Эйлер                                 </a:t>
            </a:r>
          </a:p>
          <a:p>
            <a:pPr>
              <a:buNone/>
            </a:pPr>
            <a:r>
              <a:rPr lang="ru-RU" dirty="0" smtClean="0"/>
              <a:t>Ферма</a:t>
            </a:r>
          </a:p>
          <a:p>
            <a:pPr>
              <a:buNone/>
            </a:pPr>
            <a:r>
              <a:rPr lang="ru-RU" dirty="0" smtClean="0"/>
              <a:t>Виет</a:t>
            </a:r>
          </a:p>
          <a:p>
            <a:pPr>
              <a:buNone/>
            </a:pPr>
            <a:r>
              <a:rPr lang="ru-RU" dirty="0" smtClean="0"/>
              <a:t>Бернулли</a:t>
            </a:r>
          </a:p>
          <a:p>
            <a:pPr>
              <a:buNone/>
            </a:pPr>
            <a:r>
              <a:rPr lang="ru-RU" dirty="0" smtClean="0"/>
              <a:t>Вейерштрасс</a:t>
            </a:r>
          </a:p>
          <a:p>
            <a:pPr>
              <a:buNone/>
            </a:pPr>
            <a:r>
              <a:rPr lang="ru-RU" dirty="0" smtClean="0"/>
              <a:t>Гаусс</a:t>
            </a:r>
          </a:p>
          <a:p>
            <a:pPr>
              <a:buNone/>
            </a:pPr>
            <a:r>
              <a:rPr lang="ru-RU" dirty="0" smtClean="0"/>
              <a:t>Декарт</a:t>
            </a:r>
          </a:p>
          <a:p>
            <a:pPr>
              <a:buNone/>
            </a:pPr>
            <a:r>
              <a:rPr lang="ru-RU" dirty="0" smtClean="0"/>
              <a:t>Паскаль</a:t>
            </a:r>
          </a:p>
          <a:p>
            <a:pPr>
              <a:buNone/>
            </a:pPr>
            <a:r>
              <a:rPr lang="ru-RU" dirty="0" smtClean="0"/>
              <a:t>Мебиус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26670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u="sng" dirty="0" smtClean="0"/>
              <a:t>Имя</a:t>
            </a:r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dirty="0" smtClean="0"/>
              <a:t>Леонард</a:t>
            </a:r>
          </a:p>
          <a:p>
            <a:pPr>
              <a:buNone/>
            </a:pPr>
            <a:r>
              <a:rPr lang="ru-RU" dirty="0" smtClean="0"/>
              <a:t>Пьер </a:t>
            </a:r>
          </a:p>
          <a:p>
            <a:pPr>
              <a:buNone/>
            </a:pPr>
            <a:r>
              <a:rPr lang="ru-RU" dirty="0" smtClean="0"/>
              <a:t>Франсуа</a:t>
            </a:r>
          </a:p>
          <a:p>
            <a:pPr>
              <a:buNone/>
            </a:pPr>
            <a:r>
              <a:rPr lang="ru-RU" dirty="0" err="1" smtClean="0"/>
              <a:t>Якоб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Карл</a:t>
            </a:r>
          </a:p>
          <a:p>
            <a:pPr>
              <a:buNone/>
            </a:pPr>
            <a:r>
              <a:rPr lang="ru-RU" dirty="0" smtClean="0"/>
              <a:t>Карл Фридрих</a:t>
            </a:r>
          </a:p>
          <a:p>
            <a:pPr>
              <a:buNone/>
            </a:pPr>
            <a:r>
              <a:rPr lang="ru-RU" dirty="0" smtClean="0"/>
              <a:t>Рене</a:t>
            </a:r>
          </a:p>
          <a:p>
            <a:pPr>
              <a:buNone/>
            </a:pPr>
            <a:r>
              <a:rPr lang="ru-RU" dirty="0" smtClean="0"/>
              <a:t>Блез</a:t>
            </a:r>
          </a:p>
          <a:p>
            <a:pPr>
              <a:buNone/>
            </a:pPr>
            <a:r>
              <a:rPr lang="ru-RU" dirty="0" smtClean="0"/>
              <a:t>Август Фердинанд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http://i92.photobucket.com/albums/l40/bmahfood/Blog%20Photos/Detective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066800"/>
            <a:ext cx="3174365" cy="531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Конкурс № 4</a:t>
            </a:r>
            <a:br>
              <a:rPr lang="ru-RU" dirty="0" smtClean="0"/>
            </a:br>
            <a:r>
              <a:rPr lang="ru-RU" dirty="0" smtClean="0"/>
              <a:t>  «Детектор лжи»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495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600" dirty="0" smtClean="0"/>
              <a:t>1. Четырехугольником, у которого все стороны равны, может быть только  квадрат.</a:t>
            </a:r>
          </a:p>
          <a:p>
            <a:pPr>
              <a:buNone/>
            </a:pPr>
            <a:r>
              <a:rPr lang="ru-RU" sz="1600" dirty="0" smtClean="0"/>
              <a:t>2. Если в четырехугольнике диагонали взаимно перпендикулярны, то это ромб.</a:t>
            </a:r>
          </a:p>
          <a:p>
            <a:pPr>
              <a:buNone/>
            </a:pPr>
            <a:r>
              <a:rPr lang="ru-RU" sz="1600" dirty="0" smtClean="0"/>
              <a:t>3. Если квадрат одной стороны треугольника равен сумме квадратов двух других сторон, то этот треугольник – прямоугольный.</a:t>
            </a:r>
          </a:p>
          <a:p>
            <a:pPr>
              <a:buNone/>
            </a:pPr>
            <a:r>
              <a:rPr lang="ru-RU" sz="1600" dirty="0" smtClean="0"/>
              <a:t>4. В равностороннем треугольнике все углы  равны. </a:t>
            </a:r>
          </a:p>
          <a:p>
            <a:pPr>
              <a:buNone/>
            </a:pPr>
            <a:r>
              <a:rPr lang="ru-RU" sz="1600" dirty="0" smtClean="0"/>
              <a:t>5.  Через одну точку на плоскости проходит только одна прямая. </a:t>
            </a:r>
          </a:p>
          <a:p>
            <a:pPr>
              <a:buNone/>
            </a:pPr>
            <a:r>
              <a:rPr lang="ru-RU" sz="1600" dirty="0" smtClean="0"/>
              <a:t>6.  В равнобедренном треугольнике боковые стороны равны. </a:t>
            </a:r>
          </a:p>
          <a:p>
            <a:pPr>
              <a:buNone/>
            </a:pPr>
            <a:r>
              <a:rPr lang="ru-RU" sz="1600" dirty="0" smtClean="0"/>
              <a:t>7.  Результат от деления называется частное. </a:t>
            </a:r>
          </a:p>
          <a:p>
            <a:pPr>
              <a:buNone/>
            </a:pPr>
            <a:r>
              <a:rPr lang="ru-RU" sz="1600" dirty="0" smtClean="0"/>
              <a:t>8. Нельзя назвать наибольшее натуральное число. </a:t>
            </a:r>
          </a:p>
          <a:p>
            <a:pPr>
              <a:buNone/>
            </a:pPr>
            <a:r>
              <a:rPr lang="ru-RU" sz="1600" dirty="0" smtClean="0"/>
              <a:t>9. Гипотенуза делит угол пополам. </a:t>
            </a:r>
          </a:p>
          <a:p>
            <a:pPr>
              <a:buNone/>
            </a:pPr>
            <a:r>
              <a:rPr lang="ru-RU" sz="1600" dirty="0" smtClean="0"/>
              <a:t>10.  1357 год - это 13 век.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44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ru-RU" dirty="0" smtClean="0"/>
              <a:t>    </a:t>
            </a:r>
          </a:p>
        </p:txBody>
      </p:sp>
      <p:pic>
        <p:nvPicPr>
          <p:cNvPr id="7" name="Рисунок 6" descr="http://www.on.kz/userdata/609/blogpost_photos/4866f816afebb485139cc8118d2c4043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981200"/>
            <a:ext cx="3352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«Детектор лжи»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1. Четырехугольником, у которого все стороны равны, может быть только  квадрат.</a:t>
            </a:r>
          </a:p>
          <a:p>
            <a:pPr>
              <a:buNone/>
            </a:pPr>
            <a:r>
              <a:rPr lang="ru-RU" dirty="0" smtClean="0"/>
              <a:t>2. Если в четырехугольнике диагонали взаимно перпендикулярны, то это ромб.</a:t>
            </a:r>
          </a:p>
          <a:p>
            <a:pPr>
              <a:buNone/>
            </a:pPr>
            <a:r>
              <a:rPr lang="ru-RU" dirty="0" smtClean="0"/>
              <a:t>3. Если квадрат одной стороны треугольника равен сумме квадратов двух других сторон, то этот треугольник – прямоугольный.</a:t>
            </a:r>
          </a:p>
          <a:p>
            <a:pPr>
              <a:buNone/>
            </a:pPr>
            <a:r>
              <a:rPr lang="ru-RU" dirty="0" smtClean="0"/>
              <a:t>4. В равностороннем треугольнике все углы  равны. </a:t>
            </a:r>
          </a:p>
          <a:p>
            <a:pPr>
              <a:buNone/>
            </a:pPr>
            <a:r>
              <a:rPr lang="ru-RU" dirty="0" smtClean="0"/>
              <a:t>5.  Через одну точку на плоскости проходит только одна прямая. </a:t>
            </a:r>
          </a:p>
          <a:p>
            <a:pPr>
              <a:buNone/>
            </a:pPr>
            <a:r>
              <a:rPr lang="ru-RU" dirty="0" smtClean="0"/>
              <a:t>6.  В равнобедренном треугольнике боковые стороны равны. </a:t>
            </a:r>
          </a:p>
          <a:p>
            <a:pPr>
              <a:buNone/>
            </a:pPr>
            <a:r>
              <a:rPr lang="ru-RU" dirty="0" smtClean="0"/>
              <a:t>7.  Результат от деления называется частное. </a:t>
            </a:r>
          </a:p>
          <a:p>
            <a:pPr>
              <a:buNone/>
            </a:pPr>
            <a:r>
              <a:rPr lang="ru-RU" dirty="0" smtClean="0"/>
              <a:t>8. Нельзя назвать наибольшее натуральное число. </a:t>
            </a:r>
          </a:p>
          <a:p>
            <a:pPr>
              <a:buNone/>
            </a:pPr>
            <a:r>
              <a:rPr lang="ru-RU" dirty="0" smtClean="0"/>
              <a:t>9. Гипотенуза делит угол пополам. </a:t>
            </a:r>
          </a:p>
          <a:p>
            <a:pPr>
              <a:buNone/>
            </a:pPr>
            <a:r>
              <a:rPr lang="ru-RU" dirty="0" smtClean="0"/>
              <a:t>10.  1357 год - это 13 век.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514350" indent="-514350">
              <a:buAutoNum type="arabicPeriod"/>
            </a:pPr>
            <a:r>
              <a:rPr lang="ru-RU" sz="5100" dirty="0" smtClean="0"/>
              <a:t>Нет</a:t>
            </a:r>
          </a:p>
          <a:p>
            <a:pPr marL="514350" indent="-514350">
              <a:buAutoNum type="arabicPeriod"/>
            </a:pPr>
            <a:r>
              <a:rPr lang="ru-RU" sz="5100" dirty="0" smtClean="0"/>
              <a:t>Нет</a:t>
            </a:r>
          </a:p>
          <a:p>
            <a:pPr marL="514350" indent="-514350">
              <a:buAutoNum type="arabicPeriod"/>
            </a:pPr>
            <a:r>
              <a:rPr lang="ru-RU" sz="5100" dirty="0" smtClean="0"/>
              <a:t>Да</a:t>
            </a:r>
          </a:p>
          <a:p>
            <a:pPr marL="514350" indent="-514350">
              <a:buAutoNum type="arabicPeriod"/>
            </a:pPr>
            <a:r>
              <a:rPr lang="ru-RU" sz="5100" dirty="0" smtClean="0"/>
              <a:t>Да</a:t>
            </a:r>
          </a:p>
          <a:p>
            <a:pPr marL="514350" indent="-514350">
              <a:buAutoNum type="arabicPeriod"/>
            </a:pPr>
            <a:r>
              <a:rPr lang="ru-RU" sz="5100" dirty="0" smtClean="0"/>
              <a:t>Нет                  </a:t>
            </a:r>
          </a:p>
          <a:p>
            <a:pPr marL="514350" indent="-514350">
              <a:buAutoNum type="arabicPeriod"/>
            </a:pPr>
            <a:r>
              <a:rPr lang="ru-RU" sz="5100" dirty="0" smtClean="0"/>
              <a:t>Да</a:t>
            </a:r>
          </a:p>
          <a:p>
            <a:pPr marL="514350" indent="-514350">
              <a:buAutoNum type="arabicPeriod"/>
            </a:pPr>
            <a:r>
              <a:rPr lang="ru-RU" sz="5100" dirty="0" smtClean="0"/>
              <a:t>Да</a:t>
            </a:r>
          </a:p>
          <a:p>
            <a:pPr marL="514350" indent="-514350">
              <a:buAutoNum type="arabicPeriod"/>
            </a:pPr>
            <a:r>
              <a:rPr lang="ru-RU" sz="5100" dirty="0" smtClean="0"/>
              <a:t>Да</a:t>
            </a:r>
          </a:p>
          <a:p>
            <a:pPr marL="514350" indent="-514350">
              <a:buAutoNum type="arabicPeriod"/>
            </a:pPr>
            <a:r>
              <a:rPr lang="ru-RU" sz="5100" dirty="0" smtClean="0"/>
              <a:t>Нет</a:t>
            </a:r>
          </a:p>
          <a:p>
            <a:pPr marL="514350" indent="-514350">
              <a:buAutoNum type="arabicPeriod"/>
            </a:pPr>
            <a:r>
              <a:rPr lang="ru-RU" sz="5100" dirty="0" smtClean="0"/>
              <a:t>Нет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http://s700.uweb.ru/video/33/31398577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743200"/>
            <a:ext cx="2743200" cy="342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Конкурс № 5</a:t>
            </a:r>
            <a:br>
              <a:rPr lang="ru-RU" dirty="0" smtClean="0"/>
            </a:br>
            <a:r>
              <a:rPr lang="ru-RU" dirty="0" smtClean="0"/>
              <a:t>«Очная ставка»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6783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Математик должен быть поэтом в душе.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Математика - царица наук, а арифметика - царица математики.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Нельзя быть настоящим математиком, не будучи немного поэтом.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Математика - это язык, на котором говорят все точные науки.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 Вдохновение нужно в геометрии не меньше, чем в поэзии.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6. Слеп физик без математики.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7. Великая книга природы написана математическими символами.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8. Разве ты не заметил, что способный к математике изощрен во всех науках?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9. Полет - это математика.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1. А. Пушкин.</a:t>
            </a:r>
          </a:p>
          <a:p>
            <a:pPr>
              <a:buNone/>
            </a:pPr>
            <a:r>
              <a:rPr lang="ru-RU" dirty="0" smtClean="0"/>
              <a:t>2.  Платон</a:t>
            </a:r>
          </a:p>
          <a:p>
            <a:pPr>
              <a:buNone/>
            </a:pPr>
            <a:r>
              <a:rPr lang="ru-RU" dirty="0" smtClean="0"/>
              <a:t>3. К. Вейерштрасс</a:t>
            </a:r>
          </a:p>
          <a:p>
            <a:pPr>
              <a:buNone/>
            </a:pPr>
            <a:r>
              <a:rPr lang="ru-RU" dirty="0" smtClean="0"/>
              <a:t>4. В. Чкалов.</a:t>
            </a:r>
          </a:p>
          <a:p>
            <a:pPr>
              <a:buNone/>
            </a:pPr>
            <a:r>
              <a:rPr lang="ru-RU" dirty="0" smtClean="0"/>
              <a:t>5. М. Ломоносов</a:t>
            </a:r>
          </a:p>
          <a:p>
            <a:pPr>
              <a:buNone/>
            </a:pPr>
            <a:r>
              <a:rPr lang="ru-RU" dirty="0" smtClean="0"/>
              <a:t>6. С. Ковалевская</a:t>
            </a:r>
          </a:p>
          <a:p>
            <a:pPr>
              <a:buNone/>
            </a:pPr>
            <a:r>
              <a:rPr lang="ru-RU" dirty="0" smtClean="0"/>
              <a:t>7. Г. Галилей</a:t>
            </a:r>
          </a:p>
          <a:p>
            <a:pPr>
              <a:buNone/>
            </a:pPr>
            <a:r>
              <a:rPr lang="ru-RU" dirty="0" smtClean="0"/>
              <a:t>8. К. Гаусс</a:t>
            </a:r>
          </a:p>
          <a:p>
            <a:pPr>
              <a:buNone/>
            </a:pPr>
            <a:r>
              <a:rPr lang="ru-RU" dirty="0" smtClean="0"/>
              <a:t>9. Н. Лобачевский</a:t>
            </a:r>
          </a:p>
          <a:p>
            <a:endParaRPr lang="ru-RU" dirty="0"/>
          </a:p>
        </p:txBody>
      </p:sp>
      <p:pic>
        <p:nvPicPr>
          <p:cNvPr id="5" name="Рисунок 4" descr="http://img0.liveinternet.ru/images/attach/c/9/106/434/106434520_3330929_963282_original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52400"/>
            <a:ext cx="24352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924</Words>
  <Application>Microsoft Office PowerPoint</Application>
  <PresentationFormat>Экран (4:3)</PresentationFormat>
  <Paragraphs>141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Агентство математического универсального розыска </vt:lpstr>
      <vt:lpstr>Конкурс № 1</vt:lpstr>
      <vt:lpstr>Конкурс № 2  «Фоторобот»</vt:lpstr>
      <vt:lpstr>Конкурс № 3. Опознание личности.</vt:lpstr>
      <vt:lpstr>Опознание личности</vt:lpstr>
      <vt:lpstr> Конкурс № 4   «Детектор лжи»</vt:lpstr>
      <vt:lpstr> «Детектор лжи»</vt:lpstr>
      <vt:lpstr>Конкурс № 5 «Очная ставка»</vt:lpstr>
      <vt:lpstr> «Очная ставка»</vt:lpstr>
      <vt:lpstr>Конкурс № 6 «Следственный эксперимент»</vt:lpstr>
      <vt:lpstr>      Шахматы </vt:lpstr>
      <vt:lpstr>   Кубик Рубика.</vt:lpstr>
      <vt:lpstr>      Циркуль </vt:lpstr>
      <vt:lpstr>           Часы</vt:lpstr>
      <vt:lpstr>Молодцы 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Агентство математического универсального розыска </dc:title>
  <dc:creator>Татьяна</dc:creator>
  <cp:lastModifiedBy>Татьяна</cp:lastModifiedBy>
  <cp:revision>27</cp:revision>
  <dcterms:created xsi:type="dcterms:W3CDTF">2014-04-08T14:23:06Z</dcterms:created>
  <dcterms:modified xsi:type="dcterms:W3CDTF">2014-04-18T15:02:19Z</dcterms:modified>
</cp:coreProperties>
</file>