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56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28A3-A103-4D42-80DD-64E629263B01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97DD7-B5DE-45E0-A237-B4022843F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D04E8-FD07-4B51-B681-5D78E956A1EA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D6FD1-537F-4B57-8CF4-76C87C4FB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D88CF-E5C4-42A0-8574-991F495D6EDF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366E5-71CF-46D1-A8CD-8C97384A0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4C6E7-855E-43D1-8AE1-DA3EE0971F8D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D9E30-64C8-4513-ACFA-8D5E49948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41BE5-AC92-4A58-878C-7646E9FEBC53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B9AC7-1247-4D0E-8682-E23770F5F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E2F62-4FCB-4ECE-8D73-CA66E9499DE4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A4C3D-47BF-43D8-BE13-CB0B0A22E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F9A7C-FF38-4E86-9EFF-B09C7ADF1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74321-45B8-497A-8D7E-482064726FF1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393CF-F64B-4BDD-A9BD-F7BAD7FBEB5E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915D0-2125-4683-ACB0-809D97BCA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84152-1FFD-43AA-983C-F4D863B116D1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61138-55DD-4222-B557-676F38505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1F704-60B9-4387-8782-6E1B4A415A85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E45DC-DBDF-43DE-8444-7922C7364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E061B-22DA-4E9F-A811-335146CCD0E2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8E500-6E1E-4EB1-92B9-2AA952138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6B5221-84A8-4275-B180-95302C956CFD}" type="datetimeFigureOut">
              <a:rPr lang="ru-RU"/>
              <a:pPr>
                <a:defRPr/>
              </a:pPr>
              <a:t>06.03.2014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1FFF7E-C62A-4396-8434-F6BD9F467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8" r:id="rId5"/>
    <p:sldLayoutId id="2147483693" r:id="rId6"/>
    <p:sldLayoutId id="2147483692" r:id="rId7"/>
    <p:sldLayoutId id="2147483699" r:id="rId8"/>
    <p:sldLayoutId id="2147483700" r:id="rId9"/>
    <p:sldLayoutId id="2147483691" r:id="rId10"/>
    <p:sldLayoutId id="21474836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92888" cy="5256584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межрайонный гуманитарный форум</a:t>
            </a:r>
            <a:b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«Ижорские берега</a:t>
            </a: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 ученик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А класса гимназии №402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г. Колпино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Григорчук Илья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 руководством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начальных классов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 №402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Наркевич Людмилы Петровны.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523" y="896156"/>
            <a:ext cx="8028235" cy="200606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2700" smtClean="0"/>
              <a:t/>
            </a:r>
            <a:br>
              <a:rPr sz="2700" smtClean="0"/>
            </a:br>
            <a:r>
              <a:rPr sz="2700"/>
              <a:t/>
            </a:r>
            <a:br>
              <a:rPr sz="2700"/>
            </a:br>
            <a:r>
              <a:rPr lang="ru-RU" sz="2700" smtClean="0"/>
              <a:t/>
            </a:r>
            <a:br>
              <a:rPr lang="ru-RU" sz="2700" smtClean="0"/>
            </a:br>
            <a:r>
              <a:rPr lang="ru-RU" sz="2700"/>
              <a:t/>
            </a:r>
            <a:br>
              <a:rPr lang="ru-RU" sz="2700"/>
            </a:br>
            <a:r>
              <a:rPr lang="ru-RU" sz="31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Английская </a:t>
            </a:r>
            <a:r>
              <a:rPr lang="ru-RU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линейная пушка, немецкий самолёт «</a:t>
            </a:r>
            <a:r>
              <a:rPr lang="ru-RU" sz="3100" b="1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Мессершмитт</a:t>
            </a:r>
            <a:r>
              <a:rPr lang="ru-RU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и советский танк «Т-34». Но если о первых двух мне известно всё, то я никак не могу понять, кто и как создал чудо-танк.</a:t>
            </a:r>
            <a:r>
              <a:rPr lang="ru-RU" sz="2700"/>
              <a:t/>
            </a:r>
            <a:br>
              <a:rPr lang="ru-RU" sz="2700"/>
            </a:br>
            <a:r>
              <a:rPr lang="ru-RU" sz="2700"/>
              <a:t/>
            </a:r>
            <a:br>
              <a:rPr lang="ru-RU" sz="2700"/>
            </a:b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000" i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У. Черчилль про лучшее оружие Второй мировой войны</a:t>
            </a:r>
            <a:r>
              <a:rPr lang="ru-RU" sz="2000" i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i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i="1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781300"/>
            <a:ext cx="5614988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1334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понятных терминах охарактеризовал явное преимущество Т-34 перед нашим </a:t>
            </a:r>
            <a:r>
              <a:rPr lang="ru-RU" sz="3100" b="1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Pz</a:t>
            </a:r>
            <a:r>
              <a:rPr lang="ru-RU" sz="31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IV </a:t>
            </a:r>
            <a:r>
              <a:rPr lang="ru-RU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привёл соответствующие заключения, которые должны были повлиять на наше будущее танкостроение.</a:t>
            </a:r>
            <a:br>
              <a:rPr lang="ru-RU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400" smtClean="0"/>
              <a:t/>
            </a:r>
            <a:br>
              <a:rPr sz="2400" smtClean="0"/>
            </a:br>
            <a:r>
              <a:rPr sz="2400" smtClean="0"/>
              <a:t>            </a:t>
            </a:r>
            <a:r>
              <a:rPr sz="2400" smtClean="0">
                <a:solidFill>
                  <a:schemeClr val="bg2"/>
                </a:solidFill>
              </a:rPr>
              <a:t>    </a:t>
            </a:r>
            <a:r>
              <a:rPr lang="ru-RU" sz="2000" i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Гудериан</a:t>
            </a:r>
            <a:r>
              <a:rPr lang="ru-RU" sz="2000" i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Гейнц</a:t>
            </a:r>
            <a:r>
              <a:rPr lang="ru-RU" sz="2000" i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Вильгельм</a:t>
            </a:r>
            <a:r>
              <a:rPr sz="2000" i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родоначальник </a:t>
            </a:r>
            <a:r>
              <a:rPr lang="ru-RU" sz="2000" i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танкостроения в Германии и танкового рода войск в мире.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8300" y="2870200"/>
            <a:ext cx="3176588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десятках городов бывшего СССР можно увидеть постаменты с легендарной "тридцать четверкой".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1524000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088" y="3802063"/>
            <a:ext cx="4452937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танку-легенде на Пулковских высотах.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063" y="1484313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Вывод.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7088" y="1124744"/>
            <a:ext cx="82493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проделанной работы, можно смело сказать, что танк Т-34 действительно является танком-легендой, лучшим танком Второй Мировой войны. Он был самым массово производимым танком своего времени, сочетал в себе высокую скорость, подвижность и повышенную огневую мощь. Т-34 вел бои против новых немецких средних танков и способствовал оттеснению войск вермахта в сторону Германии.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 многие другие образцы русского оружия, Т-34 стал эталоном простоты в обслуживании и надежности. Это была на самом деле практически неуничтожимая машина.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войны танк Т-34 превратился в самый распространенный памятник воинской славы советских танкистов. В десятках городов бывшего СССР можно увидеть постаменты с легендарной "тридцать четверкой".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Слава конструкторам, создавшим танк-легенду!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Слава рабочим, построившим его!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вечная слава воинам-героям, защищавшим нашу Родину!</a:t>
            </a:r>
          </a:p>
        </p:txBody>
      </p:sp>
    </p:spTree>
    <p:extLst>
      <p:ext uri="{BB962C8B-B14F-4D97-AF65-F5344CB8AC3E}">
        <p14:creationId xmlns:p14="http://schemas.microsoft.com/office/powerpoint/2010/main" val="234123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50884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3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информации: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http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://ru.wikipedia.org›Т-34</a:t>
            </a:r>
            <a:b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Детская 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энциклопедия РОСМЭН «Танки» ,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Москва 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2013 год.</a:t>
            </a:r>
            <a:b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Большая 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энциклопедия знаний «Танки»</a:t>
            </a:r>
            <a:b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http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://armor.kiev.ua/Tanks/WWII/T34/</a:t>
            </a:r>
            <a:b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http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://traditio-ru.org/wiki/%D0%A2-34</a:t>
            </a:r>
            <a:b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6.http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://silverage.ru/publications/Legendarnij_tank_T__33.html</a:t>
            </a:r>
          </a:p>
        </p:txBody>
      </p:sp>
    </p:spTree>
    <p:extLst>
      <p:ext uri="{BB962C8B-B14F-4D97-AF65-F5344CB8AC3E}">
        <p14:creationId xmlns:p14="http://schemas.microsoft.com/office/powerpoint/2010/main" val="2581946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на тему </a:t>
            </a:r>
            <a:br>
              <a:rPr lang="ru-RU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 Танк-легенда Т-34»</a:t>
            </a:r>
            <a:endParaRPr lang="ru-RU" b="1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C:\Users\Ольга\Desktop\t1@c0c00bd2-9ad8-4d83-9c17-7f77eadfb2f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773238"/>
            <a:ext cx="6092825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532859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Содержание:</a:t>
            </a:r>
            <a:b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I. Введение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b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II. История 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танка				</a:t>
            </a:r>
            <a:b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III. Сражения 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участием танка Т-34			</a:t>
            </a:r>
            <a:b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IV. Т-34 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источник идей немецких </a:t>
            </a: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конструкторов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V. Воспоминания 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Второй мировой </a:t>
            </a: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войны</a:t>
            </a:r>
            <a:b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VI. Т-34 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XXI веке					</a:t>
            </a:r>
            <a:b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VII .Вывод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b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VIII. Источники 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262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с раннего детства увлекаюсь танками.</a:t>
            </a:r>
          </a:p>
        </p:txBody>
      </p:sp>
      <p:pic>
        <p:nvPicPr>
          <p:cNvPr id="15366" name="Picture 6" descr="c_ba3ad83f26df6cde592aec173a5a9e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268413"/>
            <a:ext cx="5400675" cy="5113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создания танка.</a:t>
            </a:r>
            <a:endParaRPr lang="ru-RU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C:\Users\Ольга\Desktop\1329426082_01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133600"/>
            <a:ext cx="7596187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5240" cy="97234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Сражения с участием танка-легенды.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C:\Users\Ольга\Desktop\1301138921_img_1982.uhr18ee33pwss8ocss4cso8k.ejcuplo1l0oo0sk8c40s8os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341438"/>
            <a:ext cx="6910387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Москву.</a:t>
            </a:r>
            <a:endParaRPr lang="ru-RU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C:\Users\Ольга\Desktop\_2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557338"/>
            <a:ext cx="7272338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955396" cy="122413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Pz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Kpfw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V «Пантера» был создан по образу и подобию советской «тридцатьчетвёрки». </a:t>
            </a:r>
          </a:p>
        </p:txBody>
      </p:sp>
      <p:pic>
        <p:nvPicPr>
          <p:cNvPr id="19458" name="Picture 2" descr="C:\Users\Ольга\Desktop\1070fce943387a7aef2545ab583b0a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773238"/>
            <a:ext cx="4775200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11966" cy="137603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немцам удавалось захватить Т-34, они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сами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его.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C:\Users\Ольга\Desktop\f-l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133600"/>
            <a:ext cx="7758112" cy="420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253</TotalTime>
  <Words>204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Второй межрайонный гуманитарный форум «Ижорские берега»  Работу выполнил ученик  1 А класса гимназии №402  г. Колпино Григорчук Илья под руководством  учителя начальных классов гимназии №402 Наркевич Людмилы Петровны.</vt:lpstr>
      <vt:lpstr>Исследовательская работа на тему  « Танк-легенда Т-34»</vt:lpstr>
      <vt:lpstr>                    Содержание:  I. Введение       II. История создания танка     III. Сражения с участием танка Т-34    IV. Т-34 как источник идей немецких конструкторов V. Воспоминания участников Второй мировой войны VI. Т-34 в XXI веке      VII .Вывод        VIII. Источники информации      </vt:lpstr>
      <vt:lpstr>Я с раннего детства увлекаюсь танками.</vt:lpstr>
      <vt:lpstr>История создания танка.</vt:lpstr>
      <vt:lpstr>Сражения с участием танка-легенды.</vt:lpstr>
      <vt:lpstr>Битва за Москву.</vt:lpstr>
      <vt:lpstr>   Pz. Kpfw V «Пантера» был создан по образу и подобию советской «тридцатьчетвёрки». </vt:lpstr>
      <vt:lpstr>Если немцам удавалось захватить Т-34, они сами использовали его.</vt:lpstr>
      <vt:lpstr>    Английская линейная пушка, немецкий самолёт «Мессершмитт» и советский танк «Т-34». Но если о первых двух мне известно всё, то я никак не могу понять, кто и как создал чудо-танк.                            У. Черчилль про лучшее оружие Второй мировой войны. </vt:lpstr>
      <vt:lpstr>   Я в понятных терминах охарактеризовал явное преимущество Т-34 перед нашим Pz. IV и привёл соответствующие заключения, которые должны были повлиять на наше будущее танкостроение.                  Гудериан, Гейнц Вильгельм- родоначальник танкостроения в Германии и танкового рода войск в мире.</vt:lpstr>
      <vt:lpstr>В десятках городов бывшего СССР можно увидеть постаменты с легендарной "тридцать четверкой".</vt:lpstr>
      <vt:lpstr>Памятник танку-легенде на Пулковских высотах.</vt:lpstr>
      <vt:lpstr>Вывод.</vt:lpstr>
      <vt:lpstr>                  Источники информации:  1. http://ru.wikipedia.org›Т-34 2. Детская энциклопедия РОСМЭН «Танки» ,                Москва 2013 год. 3. Большая энциклопедия знаний «Танки» 4. http://armor.kiev.ua/Tanks/WWII/T34/ 5. http://traditio-ru.org/wiki/%D0%A2-34 6.http://silverage.ru/publications/Legendarnij_tank_T__33.html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  « Танк-легенда Т-34»</dc:title>
  <dc:creator>Ольга</dc:creator>
  <cp:lastModifiedBy>Ольга</cp:lastModifiedBy>
  <cp:revision>15</cp:revision>
  <dcterms:created xsi:type="dcterms:W3CDTF">2014-02-19T14:19:11Z</dcterms:created>
  <dcterms:modified xsi:type="dcterms:W3CDTF">2014-03-06T18:16:07Z</dcterms:modified>
</cp:coreProperties>
</file>