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59" r:id="rId6"/>
    <p:sldId id="262" r:id="rId7"/>
    <p:sldId id="264" r:id="rId8"/>
    <p:sldId id="263" r:id="rId9"/>
    <p:sldId id="261" r:id="rId10"/>
    <p:sldId id="280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5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8F08838-4EC7-433E-A752-D44D3BC7FAB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7C9CF01-805F-4AEF-9693-FC57FB8A7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creativecards.ru/wp-content/uploads/2010/07/CreativeCards_mk_1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creativecards.ru/wp-content/uploads/2010/07/CreativeCards_mk_2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hyperlink" Target="http://www.creativecards.ru/wp-content/uploads/2010/07/CreativeCards_mk_4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creativecards.ru/wp-content/uploads/2010/07/CreativeCards_mk_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creativecards.ru/wp-content/uploads/2010/07/CreativeCards_mk_6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creativecards.ru/wp-content/uploads/2010/07/CreativeCards_mk_7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creativecards.ru/wp-content/uploads/2010/07/CreativeCards_mk_8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creativecards.ru/wp-content/uploads/2010/07/CreativeCards_mk_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www.creativecards.ru/wp-content/uploads/2010/07/CreativeCards_mk_10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creativecards.ru/wp-content/uploads/2010/07/CreativeCards_mk_11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creativecards.ru/wp-content/uploads/2010/07/CreativeCards_mk_12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vao.ru/uvao/getimage/?objectId=534574" TargetMode="External"/><Relationship Id="rId13" Type="http://schemas.openxmlformats.org/officeDocument/2006/relationships/hyperlink" Target="http://s41.radikal.ru/i093/1107/52/bebdc5d6c424.jpg" TargetMode="External"/><Relationship Id="rId18" Type="http://schemas.openxmlformats.org/officeDocument/2006/relationships/hyperlink" Target="http://www.creativecards.ru/wp-content/uploads/2010/07/CreativeCards_mk_3-300x181.jpg" TargetMode="External"/><Relationship Id="rId26" Type="http://schemas.openxmlformats.org/officeDocument/2006/relationships/hyperlink" Target="http://www.creativecards.ru/wp-content/uploads/2010/07/CreativeCards_mk_12-186x300.jpg" TargetMode="External"/><Relationship Id="rId3" Type="http://schemas.openxmlformats.org/officeDocument/2006/relationships/hyperlink" Target="http://www.greenmama.ru/" TargetMode="External"/><Relationship Id="rId21" Type="http://schemas.openxmlformats.org/officeDocument/2006/relationships/hyperlink" Target="http://www.creativecards.ru/wp-content/uploads/2010/07/CreativeCards_mk_6-300x235.jpg" TargetMode="External"/><Relationship Id="rId7" Type="http://schemas.openxmlformats.org/officeDocument/2006/relationships/hyperlink" Target="http://www.pozhelanie.ru/uploads/posts/2010-02/1266415454_8_march_card_20.jpg" TargetMode="External"/><Relationship Id="rId12" Type="http://schemas.openxmlformats.org/officeDocument/2006/relationships/hyperlink" Target="http://static.clickandpay.ru/imgcache/22_107559_0.jpeg" TargetMode="External"/><Relationship Id="rId17" Type="http://schemas.openxmlformats.org/officeDocument/2006/relationships/hyperlink" Target="http://www.creativecards.ru/wp-content/uploads/2010/07/CreativeCards_mk_2-300x170.jpg" TargetMode="External"/><Relationship Id="rId25" Type="http://schemas.openxmlformats.org/officeDocument/2006/relationships/hyperlink" Target="http://www.creativecards.ru/wp-content/uploads/2010/07/CreativeCards_mk_11-214x300.jpg" TargetMode="External"/><Relationship Id="rId2" Type="http://schemas.openxmlformats.org/officeDocument/2006/relationships/hyperlink" Target="http://s44.radikal.ru/i104/1301/cc/091ea2f58d81.jpg" TargetMode="External"/><Relationship Id="rId16" Type="http://schemas.openxmlformats.org/officeDocument/2006/relationships/hyperlink" Target="http://www.creativecards.ru/wp-content/uploads/2010/07/CreativeCards_mk_1-300x168.jpg" TargetMode="External"/><Relationship Id="rId20" Type="http://schemas.openxmlformats.org/officeDocument/2006/relationships/hyperlink" Target="http://www.creativecards.ru/wp-content/uploads/2010/07/CreativeCards_mk_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attach/c/7/98/243/98243503_56147912_rm_51_3422s.jpg" TargetMode="External"/><Relationship Id="rId11" Type="http://schemas.openxmlformats.org/officeDocument/2006/relationships/hyperlink" Target="http://s56.radikal.ru/i152/1302/c8/5e5a796ecad2.jpg" TargetMode="External"/><Relationship Id="rId24" Type="http://schemas.openxmlformats.org/officeDocument/2006/relationships/hyperlink" Target="http://www.creativecards.ru/wp-content/uploads/2010/07/CreativeCards_mk_10-187x300.jpg" TargetMode="External"/><Relationship Id="rId5" Type="http://schemas.openxmlformats.org/officeDocument/2006/relationships/hyperlink" Target="http://www.pozhelanie.ru/uploads/posts/2010-02/1266417445_8_march_soviet_cards_15.jpg" TargetMode="External"/><Relationship Id="rId15" Type="http://schemas.openxmlformats.org/officeDocument/2006/relationships/hyperlink" Target="http://pix.academ.org/img/2013/03/01/d3d53d6c31f7652223a3f1ccaa1e04e6.jpg" TargetMode="External"/><Relationship Id="rId23" Type="http://schemas.openxmlformats.org/officeDocument/2006/relationships/hyperlink" Target="http://www.creativecards.ru/wp-content/uploads/2010/07/CreativeCards_mk_9-210x300.jpg" TargetMode="External"/><Relationship Id="rId10" Type="http://schemas.openxmlformats.org/officeDocument/2006/relationships/hyperlink" Target="http://ds115.centerstart.ru/sites/ds115.centerstart.ru/files/dsc021481.jpg" TargetMode="External"/><Relationship Id="rId19" Type="http://schemas.openxmlformats.org/officeDocument/2006/relationships/hyperlink" Target="http://www.creativecards.ru/wp-content/uploads/2010/07/CreativeCards_mk_4-300x213.jpg" TargetMode="External"/><Relationship Id="rId4" Type="http://schemas.openxmlformats.org/officeDocument/2006/relationships/hyperlink" Target="http://www.greenmama.ru/nid/650543" TargetMode="External"/><Relationship Id="rId9" Type="http://schemas.openxmlformats.org/officeDocument/2006/relationships/hyperlink" Target="http://www.asia.ru/images/target/photo/51692354/Colored_Covering_Paper.jpg" TargetMode="External"/><Relationship Id="rId14" Type="http://schemas.openxmlformats.org/officeDocument/2006/relationships/hyperlink" Target="http://s020.radikal.ru/i723/1302/60/9a60cdf22ab2.jpg" TargetMode="External"/><Relationship Id="rId22" Type="http://schemas.openxmlformats.org/officeDocument/2006/relationships/hyperlink" Target="http://www.creativecards.ru/wp-content/uploads/2010/07/CreativeCards_mk_8.jpg" TargetMode="External"/><Relationship Id="rId27" Type="http://schemas.openxmlformats.org/officeDocument/2006/relationships/hyperlink" Target="http://www.creativecards.ru/wp-content/uploads/2010/07/CreativeCards_mk_13-204x300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XIX_%D0%B2%D0%B5%D0%B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«Конструирование из бумаги»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4857760"/>
            <a:ext cx="6560234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Выполнила:</a:t>
            </a:r>
          </a:p>
          <a:p>
            <a:r>
              <a:rPr lang="ru-RU" b="1" dirty="0" smtClean="0"/>
              <a:t>Платонова Дарья Павловна</a:t>
            </a:r>
          </a:p>
          <a:p>
            <a:r>
              <a:rPr lang="ru-RU" b="1" dirty="0" smtClean="0"/>
              <a:t>МБОУ СОШ №13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9r_tulp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86082" cy="3143248"/>
          </a:xfrm>
        </p:spPr>
      </p:pic>
      <p:pic>
        <p:nvPicPr>
          <p:cNvPr id="5" name="Рисунок 4" descr="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0"/>
            <a:ext cx="3714776" cy="3143248"/>
          </a:xfrm>
          <a:prstGeom prst="rect">
            <a:avLst/>
          </a:prstGeom>
        </p:spPr>
      </p:pic>
      <p:pic>
        <p:nvPicPr>
          <p:cNvPr id="5122" name="Picture 2" descr="C:\Users\Дашулька\Desktop\22_107559_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143248"/>
            <a:ext cx="3603621" cy="3714752"/>
          </a:xfrm>
          <a:prstGeom prst="rect">
            <a:avLst/>
          </a:prstGeom>
          <a:noFill/>
        </p:spPr>
      </p:pic>
      <p:pic>
        <p:nvPicPr>
          <p:cNvPr id="5123" name="Picture 3" descr="C:\Users\Дашулька\Desktop\d3d53d6c31f7652223a3f1ccaa1e04e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11486"/>
            <a:ext cx="3746514" cy="3746514"/>
          </a:xfrm>
          <a:prstGeom prst="rect">
            <a:avLst/>
          </a:prstGeom>
          <a:noFill/>
        </p:spPr>
      </p:pic>
      <p:pic>
        <p:nvPicPr>
          <p:cNvPr id="5124" name="Picture 4" descr="C:\Users\Дашулька\Desktop\bebdc5d6c4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0"/>
            <a:ext cx="30003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Техника безопасности при работе с ножницами: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    Храните ножницы в указанном месте в определённом положении.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2.    При работе внимательно следите за направлением резания.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3.    Не работайте с тупыми ножницами и с ослабленным шарнирным креплением.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4.    Не держите ножницы лезвием вверх.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5.    Не оставляйте ножницы с открытыми лезвиями.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6.    Не режьте ножницами на ходу.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7.    Не подходите к товарищу во время работы.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8.    Передавайте закрытые ножницы кольцами вперёд.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9.    Во время работы удерживайте материал левой рукой так, чтобы пальцы были в стороне от лезвия.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Техника безопасности при работе с клеем!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1.    С клеем обращайтесь осторожно. Клей ядовит!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2.    Наноси клей на поверхность изделия только кистью.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3.    Нельзя, чтобы клей попадал на пальцы рук, лицо, особенно глаза.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4.    При попадании клея в глаза надо немедленно промыть их в большом количестве воды.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5.    По окончании работы обязательно вымыть руки и кисть.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6.    При работе с клеем пользуйтесь салфеткой.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Возьмите цветной картон, согните его пополам….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Дашулька\Desktop\Colored_Covering_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785926"/>
            <a:ext cx="3602090" cy="4622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Наложите на картон шаблон, совместив контурную линию с линией сгиба цветного картона. Обведите шаблон и вырежьте контурное изображение цифры 8 – сразу оба слоя бумаги.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dsc0214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2571744"/>
            <a:ext cx="4071966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Для украшения открытки, вам понадобятся…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1-300x168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109118"/>
            <a:ext cx="4572032" cy="274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Берем основу для бутона и складываем её по диагонали. Слегка намечаем середину каждой стороны полученного треугольника.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2-300x170.jpg">
            <a:hlinkClick r:id="rId2" tgtFrame="&quot;_blank&quot;"/>
          </p:cNvPr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785926"/>
            <a:ext cx="2857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3571876"/>
            <a:ext cx="79296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Нижние правый и левый углы загибаем в сторону центра сверху немного не доходя до намеченной линии середины, а снизу чуть заступая за </a:t>
            </a:r>
            <a:r>
              <a:rPr lang="ru-RU" sz="2400" b="1" dirty="0" smtClean="0">
                <a:solidFill>
                  <a:srgbClr val="FFFF00"/>
                </a:solidFill>
              </a:rPr>
              <a:t>нее.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http://www.creativecards.ru/wp-content/uploads/2010/07/CreativeCards_mk_4-300x213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4929198"/>
            <a:ext cx="2280920" cy="161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146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Образовавшие острые углы подгибаем назад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5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290"/>
            <a:ext cx="28384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reativecards.ru/wp-content/uploads/2010/07/CreativeCards_mk_6-300x235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143380"/>
            <a:ext cx="2786082" cy="2153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Цветок готов!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7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000240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Приступаем к изготовлению листьев и стебля: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Квадрат зеленой бумаги складываем по диагонали и разворачиваем.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www.creativecards.ru/wp-content/uploads/2010/07/CreativeCards_mk_8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143248"/>
            <a:ext cx="2129790" cy="190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4b509ef61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8715436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FF00"/>
                </a:solidFill>
              </a:rPr>
              <a:t>Располагаем квадрат вершиной вверх. Правый и левый углы загибаем от верхнего угла к центральной линии сгиба 2 раза, чтобы получить тонкий стебелек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9-210x300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786058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reativecards.ru/wp-content/uploads/2010/07/CreativeCards_mk_10-187x300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786058"/>
            <a:ext cx="2000264" cy="285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Нижний угол загибаем наверх примерно на 1/3 всей высоты детали.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www.creativecards.ru/wp-content/uploads/2010/07/CreativeCards_mk_11-214x300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2825" y="2480469"/>
            <a:ext cx="2038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7167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Складываем деталь по средней линии сгиба, немного сдвигая внутреннюю часть к середине. Проглаживаем сгибы. Мы получили стебель и листья тюльпана.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://www.creativecards.ru/wp-content/uploads/2010/07/CreativeCards_mk_12-186x300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500438"/>
            <a:ext cx="1924376" cy="306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Собираем наш тюльпан оригами и приклеиваем его на открытку.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D:\Дашулька\ФоТо\март 2013\DSCN7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857364"/>
            <a:ext cx="3803246" cy="4429132"/>
          </a:xfrm>
          <a:prstGeom prst="rect">
            <a:avLst/>
          </a:prstGeom>
          <a:noFill/>
        </p:spPr>
      </p:pic>
      <p:pic>
        <p:nvPicPr>
          <p:cNvPr id="4098" name="Picture 2" descr="C:\Users\Дашулька\Desktop\CreativeCards_mk_13-204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143116"/>
            <a:ext cx="2847969" cy="4188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Подведение итогов урока!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628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Что нового вы узнали сегодня на уроке?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Что вам удалось сегодня на уроке?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Что не удалось сегодня на уроке?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Что вам понравилось сегодня на уроке?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1468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Спасибо</a:t>
            </a:r>
            <a:br>
              <a:rPr lang="ru-RU" sz="8000" b="1" dirty="0" smtClean="0">
                <a:solidFill>
                  <a:srgbClr val="FFFF00"/>
                </a:solidFill>
              </a:rPr>
            </a:br>
            <a:r>
              <a:rPr lang="ru-RU" sz="8000" b="1" dirty="0" smtClean="0">
                <a:solidFill>
                  <a:srgbClr val="FFFF00"/>
                </a:solidFill>
              </a:rPr>
              <a:t> за работу!!!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FFFF00"/>
                </a:solidFill>
              </a:rPr>
              <a:t>Используемые источники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669288"/>
          </a:xfrm>
        </p:spPr>
        <p:txBody>
          <a:bodyPr>
            <a:normAutofit fontScale="77500" lnSpcReduction="20000"/>
          </a:bodyPr>
          <a:lstStyle/>
          <a:p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http://</a:t>
            </a:r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slavclub.ru/zagadki/zagadkivesna/1519-zagadki_pro_tulpan.html</a:t>
            </a:r>
          </a:p>
          <a:p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http://bull-bear.ucoz.ru/news/pozdravlenija_na_8_marta_2014_detskie/2013-11-22-381</a:t>
            </a:r>
          </a:p>
          <a:p>
            <a:r>
              <a:rPr lang="en-US" sz="1500" dirty="0" err="1" smtClean="0">
                <a:hlinkClick r:id="rId3"/>
              </a:rPr>
              <a:t>greenmama.ru</a:t>
            </a:r>
            <a:r>
              <a:rPr lang="en-US" sz="1500" dirty="0" err="1" smtClean="0"/>
              <a:t>›</a:t>
            </a:r>
            <a:r>
              <a:rPr lang="en-US" sz="1500" dirty="0" err="1" smtClean="0">
                <a:hlinkClick r:id="rId4"/>
              </a:rPr>
              <a:t>nid</a:t>
            </a:r>
            <a:r>
              <a:rPr lang="en-US" sz="1500" dirty="0" smtClean="0">
                <a:hlinkClick r:id="rId4"/>
              </a:rPr>
              <a:t>/650543</a:t>
            </a:r>
            <a:endParaRPr lang="en-US" sz="1500" dirty="0" smtClean="0"/>
          </a:p>
          <a:p>
            <a:endParaRPr lang="en-US" sz="1500" dirty="0" smtClean="0"/>
          </a:p>
          <a:p>
            <a:pPr>
              <a:buNone/>
            </a:pPr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        http</a:t>
            </a:r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://hotpaper.com.ua/articles/article-6</a:t>
            </a:r>
            <a:r>
              <a:rPr lang="en-US" sz="1500" b="1" dirty="0" smtClean="0">
                <a:solidFill>
                  <a:srgbClr val="FFFF00"/>
                </a:solidFill>
                <a:hlinkClick r:id="rId2"/>
              </a:rPr>
              <a:t>/</a:t>
            </a:r>
          </a:p>
          <a:p>
            <a:pPr>
              <a:buNone/>
            </a:pPr>
            <a:endParaRPr lang="en-US" sz="1500" b="1" dirty="0" smtClean="0">
              <a:solidFill>
                <a:srgbClr val="FFFF00"/>
              </a:solidFill>
              <a:hlinkClick r:id="rId2"/>
            </a:endParaRPr>
          </a:p>
          <a:p>
            <a:pPr>
              <a:buNone/>
            </a:pPr>
            <a:endParaRPr lang="en-US" sz="1500" b="1" dirty="0" smtClean="0">
              <a:solidFill>
                <a:srgbClr val="FFFF00"/>
              </a:solidFill>
              <a:hlinkClick r:id="rId2"/>
            </a:endParaRPr>
          </a:p>
          <a:p>
            <a:pPr>
              <a:buNone/>
            </a:pPr>
            <a:endParaRPr lang="en-US" sz="1500" b="1" dirty="0" smtClean="0">
              <a:solidFill>
                <a:srgbClr val="FFFF00"/>
              </a:solidFill>
              <a:hlinkClick r:id="rId2"/>
            </a:endParaRPr>
          </a:p>
          <a:p>
            <a:endParaRPr lang="en-US" sz="1500" b="1" dirty="0" smtClean="0">
              <a:solidFill>
                <a:srgbClr val="FFFF00"/>
              </a:solidFill>
              <a:hlinkClick r:id="rId2"/>
            </a:endParaRPr>
          </a:p>
          <a:p>
            <a:endParaRPr lang="en-US" sz="1500" b="1" dirty="0" smtClean="0">
              <a:solidFill>
                <a:srgbClr val="FFFF00"/>
              </a:solidFill>
              <a:hlinkClick r:id="rId2"/>
            </a:endParaRPr>
          </a:p>
          <a:p>
            <a:endParaRPr lang="ru-RU" sz="1500" b="1" dirty="0" smtClean="0">
              <a:solidFill>
                <a:srgbClr val="FFFF00"/>
              </a:solidFill>
              <a:hlinkClick r:id="rId2"/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"/>
              </a:rPr>
              <a:t>http://www.jettravel.ru/UserFiles/File/for_sending/27marta.jpg </a:t>
            </a:r>
            <a:endParaRPr lang="en-US" sz="1500" dirty="0" smtClean="0">
              <a:solidFill>
                <a:srgbClr val="FFFF00"/>
              </a:solidFill>
              <a:hlinkClick r:id="rId2"/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"/>
              </a:rPr>
              <a:t>stat17.privet.ru/lr/092b9062069b815616c5b28e197f2a9c</a:t>
            </a:r>
          </a:p>
          <a:p>
            <a:r>
              <a:rPr lang="en-US" sz="1500" dirty="0" smtClean="0">
                <a:solidFill>
                  <a:srgbClr val="FFFF00"/>
                </a:solidFill>
                <a:hlinkClick r:id="rId2"/>
              </a:rPr>
              <a:t>http</a:t>
            </a:r>
            <a:r>
              <a:rPr lang="en-US" sz="1500" dirty="0" smtClean="0">
                <a:solidFill>
                  <a:srgbClr val="FFFF00"/>
                </a:solidFill>
                <a:hlinkClick r:id="rId2"/>
              </a:rPr>
              <a:t>://</a:t>
            </a:r>
            <a:r>
              <a:rPr lang="en-US" sz="1500" dirty="0" smtClean="0">
                <a:solidFill>
                  <a:srgbClr val="FFFF00"/>
                </a:solidFill>
                <a:hlinkClick r:id="rId2"/>
              </a:rPr>
              <a:t>s44.radikal.ru/i104/1301/cc/091ea2f58d81.jpg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5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5"/>
              </a:rPr>
              <a:t>www.pozhelanie.ru/uploads/posts/2010-02/1266417445_8_march_soviet_cards_15.jpg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6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6"/>
              </a:rPr>
              <a:t>img1.liveinternet.ru/images/attach/c/7/98/243/98243503_56147912_rm_51_3422s.jpg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7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7"/>
              </a:rPr>
              <a:t>www.pozhelanie.ru/uploads/posts/2010-02/1266415454_8_march_card_20.jpg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8"/>
              </a:rPr>
              <a:t>http://www.uvao.ru/uvao/getimage/?</a:t>
            </a:r>
            <a:r>
              <a:rPr lang="en-US" sz="1500" dirty="0" smtClean="0">
                <a:solidFill>
                  <a:srgbClr val="FFFF00"/>
                </a:solidFill>
                <a:hlinkClick r:id="rId8"/>
              </a:rPr>
              <a:t>objectId=534574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9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9"/>
              </a:rPr>
              <a:t>www.asia.ru/images/target/photo/51692354/Colored_Covering_Paper.jpg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0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0"/>
              </a:rPr>
              <a:t>ds115.centerstart.ru/sites/ds115.centerstart.ru/files/dsc021481.jpg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1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1"/>
              </a:rPr>
              <a:t>s56.radikal.ru/i152/1302/c8/5e5a796ecad2.jpg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2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2"/>
              </a:rPr>
              <a:t>static.clickandpay.ru/imgcache/22_107559_0.jpeg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3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3"/>
              </a:rPr>
              <a:t>s41.radikal.ru/i093/1107/52/bebdc5d6c424.jpg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4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4"/>
              </a:rPr>
              <a:t>s020.radikal.ru/i723/1302/60/9a60cdf22ab2.jpg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5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5"/>
              </a:rPr>
              <a:t>pix.academ.org/img/2013/03/01/d3d53d6c31f7652223a3f1ccaa1e04e6.jpg</a:t>
            </a:r>
            <a:endParaRPr lang="ru-RU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6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6"/>
              </a:rPr>
              <a:t>www.creativecards.ru/wp-content/uploads/2010/07/CreativeCards_mk_1-300x168.jpg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7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7"/>
              </a:rPr>
              <a:t>www.creativecards.ru/wp-content/uploads/2010/07/CreativeCards_mk_2-300x170.jpg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8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8"/>
              </a:rPr>
              <a:t>www.creativecards.ru/wp-content/uploads/2010/07/CreativeCards_mk_3-300x181.jpg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19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19"/>
              </a:rPr>
              <a:t>www.creativecards.ru/wp-content/uploads/2010/07/CreativeCards_mk_4-300x213.jpg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0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0"/>
              </a:rPr>
              <a:t>www.creativecards.ru/wp-content/uploads/2010/07/CreativeCards_mk_5.jpg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1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1"/>
              </a:rPr>
              <a:t>www.creativecards.ru/wp-content/uploads/2010/07/CreativeCards_mk_6-300x235.jpg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2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2"/>
              </a:rPr>
              <a:t>www.creativecards.ru/wp-content/uploads/2010/07/CreativeCards_mk_8.jpg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3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3"/>
              </a:rPr>
              <a:t>www.creativecards.ru/wp-content/uploads/2010/07/CreativeCards_mk_9-210x300.jpg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4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4"/>
              </a:rPr>
              <a:t>www.creativecards.ru/wp-content/uploads/2010/07/CreativeCards_mk_10-187x300.jpg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5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5"/>
              </a:rPr>
              <a:t>www.creativecards.ru/wp-content/uploads/2010/07/CreativeCards_mk_11-214x300.jpg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6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6"/>
              </a:rPr>
              <a:t>www.creativecards.ru/wp-content/uploads/2010/07/CreativeCards_mk_12-186x300.jpg</a:t>
            </a:r>
            <a:endParaRPr lang="en-US" sz="1500" dirty="0" smtClean="0">
              <a:solidFill>
                <a:srgbClr val="FFFF00"/>
              </a:solidFill>
            </a:endParaRPr>
          </a:p>
          <a:p>
            <a:r>
              <a:rPr lang="en-US" sz="1500" dirty="0" smtClean="0">
                <a:solidFill>
                  <a:srgbClr val="FFFF00"/>
                </a:solidFill>
                <a:hlinkClick r:id="rId27"/>
              </a:rPr>
              <a:t>http://</a:t>
            </a:r>
            <a:r>
              <a:rPr lang="en-US" sz="1500" dirty="0" smtClean="0">
                <a:solidFill>
                  <a:srgbClr val="FFFF00"/>
                </a:solidFill>
                <a:hlinkClick r:id="rId27"/>
              </a:rPr>
              <a:t>www.creativecards.ru/wp-content/uploads/2010/07/CreativeCards_mk_13-204x300.jpg</a:t>
            </a:r>
            <a:endParaRPr lang="en-US" sz="1500" dirty="0" smtClean="0">
              <a:solidFill>
                <a:srgbClr val="FFFF00"/>
              </a:solidFill>
            </a:endParaRPr>
          </a:p>
          <a:p>
            <a:endParaRPr lang="en-US" sz="1200" dirty="0" smtClean="0"/>
          </a:p>
          <a:p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857364"/>
            <a:ext cx="1952714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Изображения: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628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 день весенний все сверкает,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И кругом мимоз букеты,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И мужчины поздравляют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Милых женщин всей планеты!</a:t>
            </a:r>
          </a:p>
          <a:p>
            <a:endParaRPr lang="ru-RU" dirty="0"/>
          </a:p>
        </p:txBody>
      </p:sp>
      <p:pic>
        <p:nvPicPr>
          <p:cNvPr id="6146" name="Picture 2" descr="C:\Users\Дашулька\Desktop\092b9062069b815616c5b28e197f2a9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28934"/>
            <a:ext cx="4669842" cy="3541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815351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Все хожу, все думаю, смотрю: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"Что ж я завтра маме подарю?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Может, куклу? Может быть конфет?"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Нет!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Вот тебе, родная, в твой денек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Аленький цветочек-огонек!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3322791_0_c445_55da703e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9967" y="2071678"/>
            <a:ext cx="1538313" cy="1664366"/>
          </a:xfrm>
          <a:prstGeom prst="rect">
            <a:avLst/>
          </a:prstGeom>
        </p:spPr>
      </p:pic>
      <p:pic>
        <p:nvPicPr>
          <p:cNvPr id="5" name="Рисунок 4" descr="gotz1018231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357298"/>
            <a:ext cx="1357354" cy="2071678"/>
          </a:xfrm>
          <a:prstGeom prst="rect">
            <a:avLst/>
          </a:prstGeom>
        </p:spPr>
      </p:pic>
      <p:pic>
        <p:nvPicPr>
          <p:cNvPr id="7" name="Рисунок 6" descr="flower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3500438"/>
            <a:ext cx="4143404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Это интересно!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Месторождение открытки считается Англия, а официальным автором Генри </a:t>
            </a:r>
            <a:r>
              <a:rPr lang="ru-RU" b="1" dirty="0" err="1" smtClean="0">
                <a:solidFill>
                  <a:srgbClr val="FFFF00"/>
                </a:solidFill>
              </a:rPr>
              <a:t>Коул</a:t>
            </a:r>
            <a:r>
              <a:rPr lang="ru-RU" b="1" dirty="0" smtClean="0">
                <a:solidFill>
                  <a:srgbClr val="FFFF00"/>
                </a:solidFill>
              </a:rPr>
              <a:t>. У него возникла идея писать поздравления на отдельных, красиво оформленных, карточках. Первая открытка родилась в канун нового года, в 1794 году. На ней была изображена счастливая семья, сидящая за празднично накрытым столом, а картинку дополняла подпись: «Весёлого Рождества и счастливого Нового года!». Именно она открыла путь типографскому производству открыток. 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шулька\Desktop\091ea2f58d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8569349" cy="544956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Это интересно!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ФИЛОКАРТИСТ – это человек, который занимается коллекционированием открыток. </a:t>
            </a:r>
            <a:r>
              <a:rPr lang="ru-RU" dirty="0" smtClean="0">
                <a:solidFill>
                  <a:srgbClr val="FFFF00"/>
                </a:solidFill>
              </a:rPr>
              <a:t>Филокартия зародилась в конце </a:t>
            </a:r>
            <a:r>
              <a:rPr lang="ru-RU" dirty="0" smtClean="0">
                <a:solidFill>
                  <a:srgbClr val="FFFF00"/>
                </a:solidFill>
                <a:hlinkClick r:id="rId2" tooltip="XIX век"/>
              </a:rPr>
              <a:t>XIX века</a:t>
            </a:r>
            <a:r>
              <a:rPr lang="ru-RU" dirty="0" smtClean="0">
                <a:solidFill>
                  <a:srgbClr val="FFFF00"/>
                </a:solidFill>
              </a:rPr>
              <a:t>. Сегодня филокартия является одним из самых популярных видов коллекционирования. При этом открытки обычно ценятся пропорционально их возрасту и редкости темы. </a:t>
            </a: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шулька\Desktop\1266417445_8_march_soviet_cards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0694" cy="3603638"/>
          </a:xfrm>
          <a:prstGeom prst="rect">
            <a:avLst/>
          </a:prstGeom>
          <a:noFill/>
        </p:spPr>
      </p:pic>
      <p:pic>
        <p:nvPicPr>
          <p:cNvPr id="2051" name="Picture 3" descr="C:\Users\Дашулька\Desktop\98243503_56147912_rm_51_3422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52"/>
            <a:ext cx="5715008" cy="3286148"/>
          </a:xfrm>
          <a:prstGeom prst="rect">
            <a:avLst/>
          </a:prstGeom>
          <a:noFill/>
        </p:spPr>
      </p:pic>
      <p:pic>
        <p:nvPicPr>
          <p:cNvPr id="2052" name="Picture 4" descr="C:\Users\Дашулька\Desktop\1266415454_8_march_card_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-1"/>
            <a:ext cx="3786182" cy="3492479"/>
          </a:xfrm>
          <a:prstGeom prst="rect">
            <a:avLst/>
          </a:prstGeom>
          <a:noFill/>
        </p:spPr>
      </p:pic>
      <p:pic>
        <p:nvPicPr>
          <p:cNvPr id="2054" name="Picture 6" descr="C:\Users\Дашулька\Desktop\www.uvao.r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229166"/>
            <a:ext cx="3714744" cy="3628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62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Замечательный цветок,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Словно яркий огонёк.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Пышный, важный,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словно пан,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Нежный бархатный 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000504"/>
            <a:ext cx="3140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Тюльпан.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rgbClr val="7C1A1A"/>
      </a:dk1>
      <a:lt1>
        <a:srgbClr val="E99797"/>
      </a:lt1>
      <a:dk2>
        <a:srgbClr val="BB2727"/>
      </a:dk2>
      <a:lt2>
        <a:srgbClr val="CE6868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124</TotalTime>
  <Words>538</Words>
  <Application>Microsoft Office PowerPoint</Application>
  <PresentationFormat>Экран (4:3)</PresentationFormat>
  <Paragraphs>99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Литейная</vt:lpstr>
      <vt:lpstr>«Конструирование из бумаги»</vt:lpstr>
      <vt:lpstr>Слайд 2</vt:lpstr>
      <vt:lpstr>Слайд 3</vt:lpstr>
      <vt:lpstr>Слайд 4</vt:lpstr>
      <vt:lpstr>Это интересно!</vt:lpstr>
      <vt:lpstr>Слайд 6</vt:lpstr>
      <vt:lpstr>Это интересно!</vt:lpstr>
      <vt:lpstr>Слайд 8</vt:lpstr>
      <vt:lpstr>Слайд 9</vt:lpstr>
      <vt:lpstr>Слайд 10</vt:lpstr>
      <vt:lpstr>Техника безопасности при работе с ножницами:</vt:lpstr>
      <vt:lpstr>Техника безопасности при работе с клеем!</vt:lpstr>
      <vt:lpstr>Возьмите цветной картон, согните его пополам….</vt:lpstr>
      <vt:lpstr>Наложите на картон шаблон, совместив контурную линию с линией сгиба цветного картона. Обведите шаблон и вырежьте контурное изображение цифры 8 – сразу оба слоя бумаги.</vt:lpstr>
      <vt:lpstr>Для украшения открытки, вам понадобятся…</vt:lpstr>
      <vt:lpstr>Берем основу для бутона и складываем её по диагонали. Слегка намечаем середину каждой стороны полученного треугольника. </vt:lpstr>
      <vt:lpstr>Образовавшие острые углы подгибаем назад. </vt:lpstr>
      <vt:lpstr>Цветок готов!</vt:lpstr>
      <vt:lpstr>Приступаем к изготовлению листьев и стебля:</vt:lpstr>
      <vt:lpstr>Располагаем квадрат вершиной вверх. Правый и левый углы загибаем от верхнего угла к центральной линии сгиба 2 раза, чтобы получить тонкий стебелек.</vt:lpstr>
      <vt:lpstr>Нижний угол загибаем наверх примерно на 1/3 всей высоты детали. </vt:lpstr>
      <vt:lpstr>Складываем деталь по средней линии сгиба, немного сдвигая внутреннюю часть к середине. Проглаживаем сгибы. Мы получили стебель и листья тюльпана.</vt:lpstr>
      <vt:lpstr>Собираем наш тюльпан оригами и приклеиваем его на открытку.</vt:lpstr>
      <vt:lpstr>Подведение итогов урока!</vt:lpstr>
      <vt:lpstr>Спасибо  за работу!!!</vt:lpstr>
      <vt:lpstr>Используемые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«Конструирование из бумаги»</dc:title>
  <dc:creator>Дашулька</dc:creator>
  <cp:lastModifiedBy>Дашулька</cp:lastModifiedBy>
  <cp:revision>17</cp:revision>
  <dcterms:created xsi:type="dcterms:W3CDTF">2013-03-02T19:01:33Z</dcterms:created>
  <dcterms:modified xsi:type="dcterms:W3CDTF">2014-10-27T13:59:02Z</dcterms:modified>
</cp:coreProperties>
</file>