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ush dir="u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0;&#1080;&#1090;&#1072;&#1081;&#1089;&#1082;&#1072;&#1103;_&#1084;&#1091;&#1079;&#1099;&#1082;&#1072;_-__&#1057;&#1102;&#1080;_&#1052;&#1080;&#1085;&#1090;&#1072;&#1085;_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VTMB_Handwriting2" pitchFamily="34" charset="0"/>
              </a:rPr>
              <a:t>Иванушкина Ольга 10А</a:t>
            </a:r>
            <a:endParaRPr lang="ru-RU" dirty="0">
              <a:latin typeface="VTMB_Handwriting2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bg1"/>
                </a:solidFill>
                <a:latin typeface="VTMB_Handwriting2" pitchFamily="34" charset="0"/>
              </a:rPr>
              <a:t>Музыкальное  искусство Китая</a:t>
            </a:r>
            <a:r>
              <a:rPr lang="ru-RU" b="1" dirty="0" smtClean="0">
                <a:latin typeface="VTMB_Handwriting2" pitchFamily="34" charset="0"/>
              </a:rPr>
              <a:t/>
            </a:r>
            <a:br>
              <a:rPr lang="ru-RU" b="1" dirty="0" smtClean="0">
                <a:latin typeface="VTMB_Handwriting2" pitchFamily="34" charset="0"/>
              </a:rPr>
            </a:br>
            <a:endParaRPr lang="ru-RU" dirty="0">
              <a:solidFill>
                <a:schemeClr val="bg1"/>
              </a:solidFill>
              <a:latin typeface="VTMB_Handwriting2" pitchFamily="34" charset="0"/>
            </a:endParaRPr>
          </a:p>
        </p:txBody>
      </p:sp>
      <p:pic>
        <p:nvPicPr>
          <p:cNvPr id="4" name="Рисунок 3" descr="9505878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714620"/>
            <a:ext cx="1734514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im-78-250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4071942"/>
            <a:ext cx="2381250" cy="112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qanun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4786322"/>
            <a:ext cx="3030380" cy="1500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lu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4000504"/>
            <a:ext cx="1714512" cy="1658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ip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6578" y="2786058"/>
            <a:ext cx="2017708" cy="1752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Китайская_музыка_-__Сюи_Минтан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	Музыкальное </a:t>
            </a:r>
            <a:r>
              <a:rPr lang="ru-RU" b="1" dirty="0" smtClean="0"/>
              <a:t>искусство Китая</a:t>
            </a:r>
            <a:r>
              <a:rPr lang="ru-RU" dirty="0" smtClean="0"/>
              <a:t> формировалось и развивалось в течение нескольких тысячелетий (около шести). Его основная идея оставалась единой для всех эпох и династий – слияние человека с природой, постижение принципов бытия и духовное самосовершенствование личности.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guzheng2-300x1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429132"/>
            <a:ext cx="3143272" cy="2174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Пять </a:t>
            </a:r>
            <a:r>
              <a:rPr lang="ru-RU" dirty="0" smtClean="0"/>
              <a:t>основных направлений, на которые распадается </a:t>
            </a:r>
            <a:r>
              <a:rPr lang="ru-RU" b="1" dirty="0" smtClean="0"/>
              <a:t>китайская музыка</a:t>
            </a:r>
            <a:r>
              <a:rPr lang="ru-RU" dirty="0" smtClean="0"/>
              <a:t>: песенный жанр, танцевальный жанр, музыка театральной оперы, музыка преданий и сказаний, инструментальная музыка.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opera5-NikeChinaPhotosGet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714752"/>
            <a:ext cx="1988834" cy="2762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h06771926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286124"/>
            <a:ext cx="4429156" cy="3140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Песенная </a:t>
            </a:r>
            <a:r>
              <a:rPr lang="ru-RU" b="1" dirty="0" smtClean="0"/>
              <a:t>музыка Китая</a:t>
            </a:r>
            <a:r>
              <a:rPr lang="ru-RU" dirty="0" smtClean="0"/>
              <a:t> происходит, в основном, из трудового и рабочего слоев населения. Именно такие песни характеризуют китайские народные традиции, иллюстрируют образ жизни китайцев с определенной долей иронии, их любовь к прекрасному, в том числе к природе.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ws0521-10002-1-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4000504"/>
            <a:ext cx="3238496" cy="2428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Особое </a:t>
            </a:r>
            <a:r>
              <a:rPr lang="ru-RU" dirty="0" smtClean="0"/>
              <a:t>место занимают обрядовые и религиозные композиции, в основном, инструментального характера. Благозвучные мелодии помогали в медитации и постижении места человека во Вселенной.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0b3d183d187d0b6d0b5d0b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357562"/>
            <a:ext cx="2301005" cy="3024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3136641_1282656602_asia_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643314"/>
            <a:ext cx="2668830" cy="2686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На </a:t>
            </a:r>
            <a:r>
              <a:rPr lang="ru-RU" dirty="0" smtClean="0"/>
              <a:t>рубеже первого тысячелетия до н. э. широкое распространение получили огромные оркестры численностью от 300 до 800 человек, игравшие гармонические композиции на ряде китайских музыкальных инструментов.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x_4f2cdb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3571876"/>
            <a:ext cx="2143140" cy="2919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aru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786190"/>
            <a:ext cx="3000396" cy="2140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	Традиционная </a:t>
            </a:r>
            <a:r>
              <a:rPr lang="ru-RU" b="1" dirty="0" smtClean="0"/>
              <a:t>музыка Китая</a:t>
            </a:r>
            <a:r>
              <a:rPr lang="ru-RU" dirty="0" smtClean="0"/>
              <a:t> создается при помощи следующих музыкальных инструментов, разнообразие которых обеспечивает красочность звуковых настроений: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i="1" dirty="0" err="1" smtClean="0"/>
              <a:t>хуцинь</a:t>
            </a:r>
            <a:r>
              <a:rPr lang="ru-RU" dirty="0" smtClean="0"/>
              <a:t> – разновидность скрипки, в которой всего две струны и два-четыре колка для настройки инструмента; материал изготовления – змеиная кожа или мягкое дерево;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i="1" dirty="0" err="1" smtClean="0"/>
              <a:t>баньгу</a:t>
            </a:r>
            <a:r>
              <a:rPr lang="ru-RU" dirty="0" smtClean="0"/>
              <a:t> – деревянный барабан в форме чаши, по кожаной мембране которого ударяют двумя бамбуковыми палочками;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i="1" dirty="0" err="1" smtClean="0"/>
              <a:t>ди</a:t>
            </a:r>
            <a:r>
              <a:rPr lang="ru-RU" dirty="0" smtClean="0"/>
              <a:t> – флейта, по мнению археологов, изобретенная еще в 8 тысячелетии до н. э.;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i="1" dirty="0" err="1" smtClean="0"/>
              <a:t>пипа</a:t>
            </a:r>
            <a:r>
              <a:rPr lang="ru-RU" dirty="0" smtClean="0"/>
              <a:t> – четырехструнная лютня, звук извлекается путем движения пальцев вниз («пи») и вверх («па») по струнам;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i="1" dirty="0" err="1" smtClean="0"/>
              <a:t>шэн</a:t>
            </a:r>
            <a:r>
              <a:rPr lang="ru-RU" dirty="0" smtClean="0"/>
              <a:t> – прародитель аккордеона, состоящий из нескольких бамбуковых палочек с отверстиями.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t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429132"/>
            <a:ext cx="2857488" cy="2088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/>
              <a:t> X </a:t>
            </a:r>
            <a:r>
              <a:rPr lang="ru-RU" dirty="0" smtClean="0"/>
              <a:t>X </a:t>
            </a:r>
            <a:r>
              <a:rPr lang="ru-RU" dirty="0" smtClean="0"/>
              <a:t>век ознаменовался развитием музыки Китая на государственном уровне: организована консерватория, симфонический оркестр, открыты музыкальные школы и вузы, - все это дало людям возможность не только чтить народные традиции, но и изобретать новые, а также впитывать веяния и приемы европейской музыкальной культуры.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000000"/>
      </a:dk1>
      <a:lt1>
        <a:srgbClr val="000000"/>
      </a:lt1>
      <a:dk2>
        <a:srgbClr val="F9EECB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ECD3DB"/>
      </a:hlink>
      <a:folHlink>
        <a:srgbClr val="FBEF5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6</Words>
  <Application>Microsoft Office PowerPoint</Application>
  <PresentationFormat>Экран (4:3)</PresentationFormat>
  <Paragraphs>9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Музыкальное  искусство Китая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 искусство Китая </dc:title>
  <cp:lastModifiedBy>Admin</cp:lastModifiedBy>
  <cp:revision>12</cp:revision>
  <dcterms:modified xsi:type="dcterms:W3CDTF">2011-09-21T15:17:19Z</dcterms:modified>
</cp:coreProperties>
</file>