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8" r:id="rId3"/>
    <p:sldId id="260" r:id="rId4"/>
    <p:sldId id="263" r:id="rId5"/>
    <p:sldId id="264" r:id="rId6"/>
    <p:sldId id="265" r:id="rId7"/>
    <p:sldId id="266" r:id="rId8"/>
    <p:sldId id="262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</a:p>
          <a:p>
            <a:pPr marL="11430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Ивану Андреевичу Крылову</a:t>
            </a:r>
          </a:p>
          <a:p>
            <a:pPr marL="11430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Санкт - Петербурге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3728" y="5515491"/>
            <a:ext cx="5022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подготовлена Гриценко Даниилом,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5а класс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912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Памятник Крылову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056027" cy="674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4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4032448" cy="61926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1855 г. в Летнем саду Санкт-Петербурга состоялось открытие памятника великому русскому баснописцу Ивану </a:t>
            </a: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Андреевичу Крылову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5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5100" b="1" dirty="0" smtClean="0">
                <a:latin typeface="Times New Roman" pitchFamily="18" charset="0"/>
                <a:cs typeface="Times New Roman" pitchFamily="18" charset="0"/>
              </a:rPr>
              <a:t>Постамент </a:t>
            </a:r>
            <a:r>
              <a:rPr lang="ru-RU" altLang="ru-RU" sz="5100" b="1" dirty="0">
                <a:latin typeface="Times New Roman" pitchFamily="18" charset="0"/>
                <a:cs typeface="Times New Roman" pitchFamily="18" charset="0"/>
              </a:rPr>
              <a:t>памятника украшен фигурами героев его </a:t>
            </a:r>
            <a:r>
              <a:rPr lang="ru-RU" altLang="ru-RU" sz="5100" b="1" dirty="0" smtClean="0">
                <a:latin typeface="Times New Roman" pitchFamily="18" charset="0"/>
                <a:cs typeface="Times New Roman" pitchFamily="18" charset="0"/>
              </a:rPr>
              <a:t>басен.</a:t>
            </a:r>
          </a:p>
          <a:p>
            <a:pPr marL="0" indent="0">
              <a:buNone/>
            </a:pP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лет над ним работал не менее великий скульптор Петр </a:t>
            </a:r>
            <a:r>
              <a:rPr lang="ru-RU" sz="5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Клодт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5" name="Picture 2" descr="C:\Users\Таня\Desktop\памятник Крылов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53935" y="-16380"/>
            <a:ext cx="4490065" cy="687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4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Мила\Desktop\01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3872" y="0"/>
            <a:ext cx="7519369" cy="5373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1560" y="551723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был поставлен на частные пожертвования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являлся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4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создания памятника у скульптора в мастерской жило множество птиц и зверей: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619672" y="1432459"/>
            <a:ext cx="6156060" cy="4988489"/>
            <a:chOff x="2000232" y="2214554"/>
            <a:chExt cx="5072066" cy="415169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00232" y="3714752"/>
              <a:ext cx="674210" cy="48668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кот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2" descr="C:\Users\Мила\Desktop\3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9058" y="2214554"/>
              <a:ext cx="3143240" cy="415169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909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36073" y="652270"/>
            <a:ext cx="7047600" cy="5616624"/>
            <a:chOff x="1785918" y="7143777"/>
            <a:chExt cx="5607440" cy="429409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918" y="8501098"/>
              <a:ext cx="2071702" cy="82356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осел, журавль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3" descr="C:\Users\Мила\Desktop\P.JP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000495" y="7143777"/>
              <a:ext cx="3392863" cy="429409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5895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Мила\Desktop\24-1159sm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6"/>
            <a:ext cx="7718935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443950" y="5949280"/>
            <a:ext cx="6661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собаки, обезьяны, овца с ягнятами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Мила\Desktop\5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5607" y="188640"/>
            <a:ext cx="4621090" cy="6336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5576" y="3068959"/>
            <a:ext cx="283667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даже медведь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медвежонком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Мила\Desktop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7026" y="1628800"/>
            <a:ext cx="6735325" cy="4891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88264" y="647110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них он лепил персонажей басен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2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421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ходил в зверинец,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лепить с натуры льва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Picture 7" descr="C:\Users\Мила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55576" y="1772816"/>
            <a:ext cx="7080448" cy="4914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465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37</TotalTime>
  <Words>104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Презентация PowerPoint</vt:lpstr>
      <vt:lpstr>Презентация PowerPoint</vt:lpstr>
      <vt:lpstr>Презентация PowerPoint</vt:lpstr>
      <vt:lpstr>В процессе создания памятника у скульптора в мастерской жило множество птиц и зверей: </vt:lpstr>
      <vt:lpstr>Презентация PowerPoint</vt:lpstr>
      <vt:lpstr>Презентация PowerPoint</vt:lpstr>
      <vt:lpstr>Презентация PowerPoint</vt:lpstr>
      <vt:lpstr>Презентация PowerPoint</vt:lpstr>
      <vt:lpstr>Он ходил в зверинец,  чтобы лепить с натуры льва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2014-10-10T17:01:21Z</dcterms:created>
  <dcterms:modified xsi:type="dcterms:W3CDTF">2014-11-10T16:42:19Z</dcterms:modified>
</cp:coreProperties>
</file>