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6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41395-443B-44F4-9B79-B7874691ECA1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C8F5F-B23F-44D9-9C03-ACE33682E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12E34-762C-4706-8A48-B87F819C9E63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EB131-EC45-4DCE-887F-E2F1A754F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2C470-158D-4257-AB1C-9F7E8397F3D0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B1FC3-8720-4769-B5A4-77EB9678B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EDA00-2041-4D3F-A1E8-9CC0BA6A91C7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221BE-4CF7-46A3-B2EE-B59716A94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8E590-9D10-4C49-AAC7-511A2C8A8439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D2005-5F3D-436F-A910-370F9F8A2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51193-4906-4758-8B45-9B970649D8C6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90C72-6344-4ACC-8ED9-0BA768189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14A20-8B70-4382-88ED-13B3B101EE44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156DA-F525-4A92-8052-D151F910C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07CA8-1CE7-4190-B591-29135FF4A967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AD78-7973-4E73-971A-800E77E4E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9673F-BBD5-4177-A2C8-801C791934B4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4E67A-0CBA-43B8-B53A-BC524632A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3750D-1C11-4B8B-9362-2257EBBE548D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BC97-B548-4B81-863C-9358EBEB1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96012-A31D-433D-8009-0BE1FAA854A2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CCACF-0911-410B-895C-627FCE5D8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AC41CA-5E22-41C4-8E8A-8C4599897A29}" type="datetimeFigureOut">
              <a:rPr lang="ru-RU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30DB8B-6342-47A0-82F5-420703C46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mtClean="0"/>
              <a:t>Последствия оползней,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селей,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обвалов и снежных лавин.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1400" smtClean="0"/>
              <a:t>Выполнила:</a:t>
            </a:r>
            <a:br>
              <a:rPr lang="ru-RU" sz="1400" smtClean="0"/>
            </a:br>
            <a:r>
              <a:rPr lang="ru-RU" sz="1400" smtClean="0"/>
              <a:t> ученица 7 класса</a:t>
            </a:r>
            <a:br>
              <a:rPr lang="ru-RU" sz="1400" smtClean="0"/>
            </a:br>
            <a:r>
              <a:rPr lang="ru-RU" sz="1400" smtClean="0"/>
              <a:t>МКОУ «Нарышкинская СОШ» </a:t>
            </a:r>
            <a:br>
              <a:rPr lang="ru-RU" sz="1400" smtClean="0"/>
            </a:br>
            <a:r>
              <a:rPr lang="ru-RU" sz="1400" smtClean="0"/>
              <a:t>Тёпло-Огарёвского района Тульской области </a:t>
            </a:r>
            <a:br>
              <a:rPr lang="ru-RU" sz="1400" smtClean="0"/>
            </a:br>
            <a:r>
              <a:rPr lang="ru-RU" sz="1400" smtClean="0"/>
              <a:t>Лиманцева Татьяна.</a:t>
            </a:r>
            <a:br>
              <a:rPr lang="ru-RU" sz="1400" smtClean="0"/>
            </a:br>
            <a:r>
              <a:rPr lang="ru-RU" sz="1400" smtClean="0"/>
              <a:t>Учитель: Ю.Д.Козырь.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28625" y="6858000"/>
            <a:ext cx="7858125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65833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0"/>
            <a:ext cx="8301037" cy="6858000"/>
          </a:xfr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Оползни, сели, обвалы и снежные лавины приводят к: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1.изменению климата и погодных условий;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2.гибели людей и животных;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3.разрушению зданий и сооружений;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4.перекрытию русел рек;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5.изменению ландшафта;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6.лесным пожарам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другим </a:t>
            </a:r>
            <a:r>
              <a:rPr lang="ru-RU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отрицательным</a:t>
            </a: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последствиям.</a:t>
            </a:r>
          </a:p>
          <a:p>
            <a:pPr eaLnBrk="1" hangingPunct="1">
              <a:buFont typeface="Arial" charset="0"/>
              <a:buNone/>
              <a:defRPr/>
            </a:pPr>
            <a:endParaRPr lang="ru-RU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Последствия оползней</a:t>
            </a:r>
          </a:p>
        </p:txBody>
      </p:sp>
      <p:pic>
        <p:nvPicPr>
          <p:cNvPr id="15363" name="Содержимое 3" descr="40686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52513"/>
            <a:ext cx="4143375" cy="2786062"/>
          </a:xfrm>
          <a:noFill/>
        </p:spPr>
      </p:pic>
      <p:pic>
        <p:nvPicPr>
          <p:cNvPr id="15364" name="Рисунок 4" descr="898704_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143375"/>
            <a:ext cx="4572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5" descr="3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071563"/>
            <a:ext cx="45720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6" descr="5876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43375"/>
            <a:ext cx="42068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Последствия селей</a:t>
            </a:r>
          </a:p>
        </p:txBody>
      </p:sp>
      <p:pic>
        <p:nvPicPr>
          <p:cNvPr id="16387" name="Содержимое 3" descr="0_b8d09_300fb1fc_XX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29188" y="4214813"/>
            <a:ext cx="4214812" cy="2643187"/>
          </a:xfrm>
        </p:spPr>
      </p:pic>
      <p:pic>
        <p:nvPicPr>
          <p:cNvPr id="16388" name="Рисунок 4" descr="Mudflow_Utt_49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76713"/>
            <a:ext cx="4572000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5" descr="Opolzni-i-selevye-potok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71563"/>
            <a:ext cx="45720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6" descr="последствия-селя-Киргизия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88" y="1071563"/>
            <a:ext cx="421481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Последствия обвалов</a:t>
            </a:r>
          </a:p>
        </p:txBody>
      </p:sp>
      <p:pic>
        <p:nvPicPr>
          <p:cNvPr id="17411" name="Содержимое 3" descr="0_a8601_9bf576cf_XL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286250"/>
            <a:ext cx="4357688" cy="2571750"/>
          </a:xfrm>
        </p:spPr>
      </p:pic>
      <p:pic>
        <p:nvPicPr>
          <p:cNvPr id="17412" name="Рисунок 4" descr="5857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43576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5" descr="35759353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143000"/>
            <a:ext cx="44291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6" descr="tn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4286250"/>
            <a:ext cx="44291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Последствия снежных лавин</a:t>
            </a:r>
          </a:p>
        </p:txBody>
      </p:sp>
      <p:pic>
        <p:nvPicPr>
          <p:cNvPr id="18435" name="Содержимое 3" descr="1266076404_282eb4ee1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1143000"/>
            <a:ext cx="4286250" cy="2643188"/>
          </a:xfrm>
        </p:spPr>
      </p:pic>
      <p:pic>
        <p:nvPicPr>
          <p:cNvPr id="18436" name="Рисунок 4" descr="98C74491CEADFA92DE4C28EF1A2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000500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0210pod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0500"/>
            <a:ext cx="450056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6" descr="645516_original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143000"/>
            <a:ext cx="450056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009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Источники: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Spasti-sebya.ru</a:t>
            </a:r>
            <a:br>
              <a:rPr lang="en-US" dirty="0" smtClean="0"/>
            </a:br>
            <a:r>
              <a:rPr lang="en-US" dirty="0" smtClean="0"/>
              <a:t>ru.wikipedia.org</a:t>
            </a:r>
            <a:br>
              <a:rPr lang="en-US" dirty="0" smtClean="0"/>
            </a:br>
            <a:r>
              <a:rPr lang="en-US" dirty="0" smtClean="0"/>
              <a:t>tourism-</a:t>
            </a:r>
            <a:r>
              <a:rPr lang="en-US" dirty="0" err="1" smtClean="0"/>
              <a:t>news.su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cloudycleite.com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zn.ua</a:t>
            </a:r>
            <a:br>
              <a:rPr lang="en-US" dirty="0" smtClean="0"/>
            </a:br>
            <a:r>
              <a:rPr lang="en-US" dirty="0" smtClean="0"/>
              <a:t>loveopium.ru</a:t>
            </a:r>
            <a:br>
              <a:rPr lang="en-US" dirty="0" smtClean="0"/>
            </a:br>
            <a:r>
              <a:rPr lang="en-US" dirty="0" smtClean="0"/>
              <a:t>podrobnosti.ua</a:t>
            </a:r>
            <a:br>
              <a:rPr lang="en-US" dirty="0" smtClean="0"/>
            </a:br>
            <a:r>
              <a:rPr lang="en-US" dirty="0" smtClean="0"/>
              <a:t>the-day-x.ru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0"/>
            <a:ext cx="8229600" cy="14287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6038"/>
            <a:ext cx="8229600" cy="460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3" name="Содержимое 4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 </a:t>
            </a: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pPr algn="ctr" eaLnBrk="1" hangingPunct="1">
              <a:buFont typeface="Arial" charset="0"/>
              <a:buNone/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otvet.mail.ru/guestion/68914179</a:t>
            </a:r>
            <a:r>
              <a:rPr lang="en-US" smtClean="0"/>
              <a:t> stena.ee</a:t>
            </a:r>
            <a:r>
              <a:rPr lang="ru-RU" smtClean="0"/>
              <a:t> </a:t>
            </a:r>
            <a:r>
              <a:rPr lang="en-US" smtClean="0"/>
              <a:t>  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                                     risk.ru</a:t>
            </a:r>
            <a:r>
              <a:rPr lang="ru-RU" smtClean="0"/>
              <a:t>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</a:t>
            </a:r>
            <a:r>
              <a:rPr lang="en-US" smtClean="0"/>
              <a:t>                              rian.com.ua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                                  alp.org.ua 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                      koksohim.livejournal.com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                               trial-news.ru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                              artofwar.net.ru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                                     risk.ru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82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Последствия оползней, селей, обвалов и снежных лавин.    Выполнила:  ученица 7 класса МКОУ «Нарышкинская СОШ»  Тёпло-Огарёвского района Тульской области  Лиманцева Татьяна. Учитель: Ю.Д.Козырь.</vt:lpstr>
      <vt:lpstr>Слайд 2</vt:lpstr>
      <vt:lpstr>Последствия оползней</vt:lpstr>
      <vt:lpstr>Последствия селей</vt:lpstr>
      <vt:lpstr>Последствия обвалов</vt:lpstr>
      <vt:lpstr>Последствия снежных лавин</vt:lpstr>
      <vt:lpstr>Источники: Spasti-sebya.ru ru.wikipedia.org tourism-news.su cloudycleite.com zn.ua loveopium.ru podrobnosti.ua the-day-x.ru   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</cp:lastModifiedBy>
  <cp:revision>15</cp:revision>
  <dcterms:created xsi:type="dcterms:W3CDTF">2014-11-06T14:53:19Z</dcterms:created>
  <dcterms:modified xsi:type="dcterms:W3CDTF">2014-11-10T19:01:19Z</dcterms:modified>
</cp:coreProperties>
</file>