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0" r:id="rId2"/>
    <p:sldId id="257" r:id="rId3"/>
    <p:sldId id="256" r:id="rId4"/>
    <p:sldId id="258" r:id="rId5"/>
    <p:sldId id="259" r:id="rId6"/>
    <p:sldId id="261" r:id="rId7"/>
    <p:sldId id="260" r:id="rId8"/>
    <p:sldId id="264" r:id="rId9"/>
    <p:sldId id="262" r:id="rId10"/>
    <p:sldId id="263" r:id="rId11"/>
    <p:sldId id="266" r:id="rId12"/>
    <p:sldId id="265" r:id="rId13"/>
    <p:sldId id="267" r:id="rId14"/>
    <p:sldId id="269" r:id="rId15"/>
    <p:sldId id="268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90" y="-3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57ECC-F40D-4945-A092-E40F70521617}" type="datetimeFigureOut">
              <a:rPr lang="ru-RU" smtClean="0"/>
              <a:pPr/>
              <a:t>15.04.2013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C7DDE-AEA4-4A06-8DDB-079540B730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57ECC-F40D-4945-A092-E40F70521617}" type="datetimeFigureOut">
              <a:rPr lang="ru-RU" smtClean="0"/>
              <a:pPr/>
              <a:t>15.04.2013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C7DDE-AEA4-4A06-8DDB-079540B730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57ECC-F40D-4945-A092-E40F70521617}" type="datetimeFigureOut">
              <a:rPr lang="ru-RU" smtClean="0"/>
              <a:pPr/>
              <a:t>15.04.2013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C7DDE-AEA4-4A06-8DDB-079540B730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57ECC-F40D-4945-A092-E40F70521617}" type="datetimeFigureOut">
              <a:rPr lang="ru-RU" smtClean="0"/>
              <a:pPr/>
              <a:t>15.04.2013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C7DDE-AEA4-4A06-8DDB-079540B730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57ECC-F40D-4945-A092-E40F70521617}" type="datetimeFigureOut">
              <a:rPr lang="ru-RU" smtClean="0"/>
              <a:pPr/>
              <a:t>15.04.2013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C7DDE-AEA4-4A06-8DDB-079540B730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57ECC-F40D-4945-A092-E40F70521617}" type="datetimeFigureOut">
              <a:rPr lang="ru-RU" smtClean="0"/>
              <a:pPr/>
              <a:t>15.04.2013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C7DDE-AEA4-4A06-8DDB-079540B730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57ECC-F40D-4945-A092-E40F70521617}" type="datetimeFigureOut">
              <a:rPr lang="ru-RU" smtClean="0"/>
              <a:pPr/>
              <a:t>15.04.2013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C7DDE-AEA4-4A06-8DDB-079540B730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57ECC-F40D-4945-A092-E40F70521617}" type="datetimeFigureOut">
              <a:rPr lang="ru-RU" smtClean="0"/>
              <a:pPr/>
              <a:t>15.04.2013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C7DDE-AEA4-4A06-8DDB-079540B730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57ECC-F40D-4945-A092-E40F70521617}" type="datetimeFigureOut">
              <a:rPr lang="ru-RU" smtClean="0"/>
              <a:pPr/>
              <a:t>15.04.2013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C7DDE-AEA4-4A06-8DDB-079540B730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57ECC-F40D-4945-A092-E40F70521617}" type="datetimeFigureOut">
              <a:rPr lang="ru-RU" smtClean="0"/>
              <a:pPr/>
              <a:t>15.04.2013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C7DDE-AEA4-4A06-8DDB-079540B730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57ECC-F40D-4945-A092-E40F70521617}" type="datetimeFigureOut">
              <a:rPr lang="ru-RU" smtClean="0"/>
              <a:pPr/>
              <a:t>15.04.2013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C7DDE-AEA4-4A06-8DDB-079540B730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C57ECC-F40D-4945-A092-E40F70521617}" type="datetimeFigureOut">
              <a:rPr lang="ru-RU" smtClean="0"/>
              <a:pPr/>
              <a:t>15.04.2013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EC7DDE-AEA4-4A06-8DDB-079540B730E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[</a:t>
            </a:r>
            <a:r>
              <a:rPr lang="en-US" dirty="0" err="1" smtClean="0"/>
              <a:t>i</a:t>
            </a:r>
            <a:r>
              <a:rPr lang="en-US" dirty="0" smtClean="0"/>
              <a:t>]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This little pig went to market,</a:t>
            </a:r>
            <a:endParaRPr lang="ru-RU" dirty="0" smtClean="0"/>
          </a:p>
          <a:p>
            <a:pPr>
              <a:buNone/>
            </a:pPr>
            <a:r>
              <a:rPr lang="en-US" dirty="0" smtClean="0"/>
              <a:t>This little pig stayed at home,</a:t>
            </a:r>
            <a:endParaRPr lang="ru-RU" dirty="0" smtClean="0"/>
          </a:p>
          <a:p>
            <a:pPr>
              <a:buNone/>
            </a:pPr>
            <a:r>
              <a:rPr lang="en-US" dirty="0" smtClean="0"/>
              <a:t>This little pig had roast beef,</a:t>
            </a:r>
            <a:endParaRPr lang="ru-RU" dirty="0" smtClean="0"/>
          </a:p>
          <a:p>
            <a:pPr>
              <a:buNone/>
            </a:pPr>
            <a:r>
              <a:rPr lang="en-US" dirty="0" smtClean="0"/>
              <a:t>This little pig had none,</a:t>
            </a:r>
            <a:endParaRPr lang="ru-RU" dirty="0" smtClean="0"/>
          </a:p>
          <a:p>
            <a:pPr>
              <a:buNone/>
            </a:pPr>
            <a:r>
              <a:rPr lang="en-US" dirty="0" smtClean="0"/>
              <a:t>And this little pig went wee, wee, wee,</a:t>
            </a:r>
            <a:endParaRPr lang="ru-RU" dirty="0" smtClean="0"/>
          </a:p>
          <a:p>
            <a:pPr>
              <a:buNone/>
            </a:pPr>
            <a:r>
              <a:rPr lang="en-US" dirty="0" smtClean="0"/>
              <a:t>All the way home.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r>
              <a:rPr lang="en-US" dirty="0" smtClean="0"/>
              <a:t>flu - </a:t>
            </a:r>
            <a:r>
              <a:rPr lang="ru-RU" dirty="0" smtClean="0"/>
              <a:t>грипп</a:t>
            </a:r>
            <a:endParaRPr lang="ru-RU" dirty="0"/>
          </a:p>
        </p:txBody>
      </p:sp>
      <p:pic>
        <p:nvPicPr>
          <p:cNvPr id="4098" name="Picture 2" descr="C:\Documents and Settings\Владелец\Мои документы\Downloads\загруженное (2)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85852" y="2000240"/>
            <a:ext cx="6763188" cy="4500594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357686" y="642918"/>
            <a:ext cx="1714512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sore throat – </a:t>
            </a:r>
            <a:r>
              <a:rPr lang="ru-RU" dirty="0" smtClean="0"/>
              <a:t>болит горло</a:t>
            </a:r>
            <a:endParaRPr lang="ru-RU" dirty="0"/>
          </a:p>
        </p:txBody>
      </p:sp>
      <p:pic>
        <p:nvPicPr>
          <p:cNvPr id="6146" name="Picture 2" descr="C:\Documents and Settings\Владелец\Мои документы\Downloads\images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643042" y="1723939"/>
            <a:ext cx="6143668" cy="4088331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857752" y="642918"/>
            <a:ext cx="3000396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9755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dirty="0" smtClean="0"/>
              <a:t>A toothache</a:t>
            </a:r>
            <a:r>
              <a:rPr lang="ru-RU" sz="3600" dirty="0" smtClean="0"/>
              <a:t>		-зубная боль</a:t>
            </a:r>
            <a:endParaRPr lang="en-US" sz="3600" dirty="0" smtClean="0"/>
          </a:p>
          <a:p>
            <a:pPr>
              <a:buNone/>
            </a:pPr>
            <a:r>
              <a:rPr lang="en-US" sz="3600" dirty="0" smtClean="0"/>
              <a:t>A stomachache</a:t>
            </a:r>
            <a:r>
              <a:rPr lang="ru-RU" sz="3600" dirty="0" smtClean="0"/>
              <a:t>	-боль в желудке</a:t>
            </a:r>
            <a:endParaRPr lang="en-US" sz="3600" dirty="0" smtClean="0"/>
          </a:p>
          <a:p>
            <a:pPr>
              <a:buNone/>
            </a:pPr>
            <a:r>
              <a:rPr lang="en-US" sz="3600" dirty="0" smtClean="0"/>
              <a:t>A sore throat</a:t>
            </a:r>
            <a:r>
              <a:rPr lang="ru-RU" sz="3600" dirty="0" smtClean="0"/>
              <a:t>		-болит горло</a:t>
            </a:r>
            <a:endParaRPr lang="en-US" sz="3600" dirty="0" smtClean="0"/>
          </a:p>
          <a:p>
            <a:pPr>
              <a:buNone/>
            </a:pPr>
            <a:r>
              <a:rPr lang="en-US" sz="3600" dirty="0" smtClean="0"/>
              <a:t>A headache</a:t>
            </a:r>
            <a:r>
              <a:rPr lang="ru-RU" sz="3600" dirty="0" smtClean="0"/>
              <a:t>		-болит голова</a:t>
            </a:r>
            <a:endParaRPr lang="en-US" sz="3600" dirty="0" smtClean="0"/>
          </a:p>
          <a:p>
            <a:pPr>
              <a:buNone/>
            </a:pPr>
            <a:r>
              <a:rPr lang="en-US" sz="3600" dirty="0" smtClean="0"/>
              <a:t>A broken leg</a:t>
            </a:r>
            <a:r>
              <a:rPr lang="ru-RU" sz="3600" dirty="0" smtClean="0"/>
              <a:t>		-сломанная нога</a:t>
            </a:r>
            <a:endParaRPr lang="en-US" sz="3600" dirty="0" smtClean="0"/>
          </a:p>
          <a:p>
            <a:pPr>
              <a:buNone/>
            </a:pPr>
            <a:r>
              <a:rPr lang="en-US" sz="3600" dirty="0" smtClean="0"/>
              <a:t>An earache</a:t>
            </a:r>
            <a:r>
              <a:rPr lang="ru-RU" sz="3600" dirty="0" smtClean="0"/>
              <a:t>		-боль в ухе</a:t>
            </a:r>
            <a:endParaRPr lang="en-US" sz="3600" dirty="0" smtClean="0"/>
          </a:p>
          <a:p>
            <a:pPr>
              <a:buNone/>
            </a:pPr>
            <a:r>
              <a:rPr lang="en-US" sz="3600" dirty="0" smtClean="0"/>
              <a:t>A cold</a:t>
            </a:r>
            <a:r>
              <a:rPr lang="ru-RU" sz="3600" dirty="0" smtClean="0"/>
              <a:t>			-простуда</a:t>
            </a:r>
            <a:endParaRPr lang="en-US" sz="3600" dirty="0" smtClean="0"/>
          </a:p>
          <a:p>
            <a:pPr>
              <a:buNone/>
            </a:pPr>
            <a:r>
              <a:rPr lang="en-US" sz="3600" dirty="0" smtClean="0"/>
              <a:t>Flu</a:t>
            </a:r>
            <a:r>
              <a:rPr lang="ru-RU" sz="3600" dirty="0" smtClean="0"/>
              <a:t>				-грипп</a:t>
            </a:r>
            <a:endParaRPr lang="en-US" sz="3600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68997"/>
          </a:xfrm>
        </p:spPr>
        <p:txBody>
          <a:bodyPr/>
          <a:lstStyle/>
          <a:p>
            <a:pPr marL="514350" indent="-514350">
              <a:buAutoNum type="arabicPeriod"/>
            </a:pPr>
            <a:r>
              <a:rPr lang="en-US" dirty="0" smtClean="0"/>
              <a:t>Mr. Jones has a headache.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Mr</a:t>
            </a:r>
            <a:r>
              <a:rPr lang="en-US" dirty="0" smtClean="0"/>
              <a:t>. </a:t>
            </a:r>
            <a:r>
              <a:rPr lang="en-US" dirty="0" smtClean="0"/>
              <a:t>Clark has a toothache.</a:t>
            </a:r>
            <a:endParaRPr lang="en-US" dirty="0" smtClean="0"/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Mr. </a:t>
            </a:r>
            <a:r>
              <a:rPr lang="en-US" dirty="0" smtClean="0"/>
              <a:t>Book has a toothache.</a:t>
            </a:r>
            <a:endParaRPr lang="en-US" dirty="0" smtClean="0"/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Mr. </a:t>
            </a:r>
            <a:r>
              <a:rPr lang="en-US" dirty="0" smtClean="0"/>
              <a:t>Spook has an </a:t>
            </a:r>
            <a:r>
              <a:rPr lang="en-US" dirty="0" smtClean="0"/>
              <a:t> </a:t>
            </a:r>
            <a:r>
              <a:rPr lang="en-US" dirty="0" smtClean="0"/>
              <a:t>earache.</a:t>
            </a:r>
            <a:endParaRPr lang="en-US" dirty="0" smtClean="0"/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Mr. </a:t>
            </a:r>
            <a:r>
              <a:rPr lang="en-US" dirty="0" smtClean="0"/>
              <a:t>Pale has a </a:t>
            </a:r>
            <a:r>
              <a:rPr lang="en-US" dirty="0" smtClean="0"/>
              <a:t> </a:t>
            </a:r>
            <a:r>
              <a:rPr lang="en-US" dirty="0" smtClean="0"/>
              <a:t>earache.</a:t>
            </a:r>
            <a:endParaRPr lang="en-US" dirty="0" smtClean="0"/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Mr. </a:t>
            </a:r>
            <a:r>
              <a:rPr lang="en-US" dirty="0" smtClean="0"/>
              <a:t>Cool has a </a:t>
            </a:r>
            <a:r>
              <a:rPr lang="en-US" dirty="0" smtClean="0"/>
              <a:t>sore </a:t>
            </a:r>
            <a:r>
              <a:rPr lang="en-US" dirty="0" smtClean="0"/>
              <a:t>throat.</a:t>
            </a:r>
            <a:endParaRPr lang="en-US" dirty="0" smtClean="0"/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Mr. Fine has a flu.</a:t>
            </a:r>
            <a:endParaRPr lang="en-US" dirty="0" smtClean="0"/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Mr. Dull has a cold.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Mr. </a:t>
            </a:r>
            <a:r>
              <a:rPr lang="en-US" dirty="0" smtClean="0"/>
              <a:t>Slim has a  …</a:t>
            </a:r>
            <a:endParaRPr lang="en-US" dirty="0" smtClean="0"/>
          </a:p>
          <a:p>
            <a:pPr marL="514350" indent="-514350">
              <a:buAutoNum type="arabicPeriod"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Past Simple- </a:t>
            </a:r>
            <a:r>
              <a:rPr lang="ru-RU" dirty="0" smtClean="0"/>
              <a:t>прошедшее время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Подлежащее</a:t>
            </a:r>
            <a:r>
              <a:rPr lang="en-US" dirty="0" smtClean="0"/>
              <a:t> </a:t>
            </a:r>
            <a:r>
              <a:rPr lang="ru-RU" dirty="0" smtClean="0"/>
              <a:t>+</a:t>
            </a:r>
            <a:r>
              <a:rPr lang="en-US" dirty="0" smtClean="0"/>
              <a:t> V-2</a:t>
            </a:r>
            <a:r>
              <a:rPr lang="ru-RU" dirty="0" smtClean="0"/>
              <a:t>ф. (</a:t>
            </a:r>
            <a:r>
              <a:rPr lang="en-US" dirty="0" smtClean="0"/>
              <a:t>-</a:t>
            </a:r>
            <a:r>
              <a:rPr lang="en-US" dirty="0" err="1" smtClean="0"/>
              <a:t>ed</a:t>
            </a:r>
            <a:r>
              <a:rPr lang="en-US" dirty="0" smtClean="0"/>
              <a:t>) +</a:t>
            </a:r>
            <a:r>
              <a:rPr lang="ru-RU" dirty="0" smtClean="0"/>
              <a:t>дополнительные 						слова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290"/>
            <a:ext cx="8229600" cy="5911873"/>
          </a:xfrm>
        </p:spPr>
        <p:txBody>
          <a:bodyPr/>
          <a:lstStyle/>
          <a:p>
            <a:pPr>
              <a:buNone/>
            </a:pPr>
            <a:r>
              <a:rPr lang="en-US" sz="3600" dirty="0" smtClean="0"/>
              <a:t>-he couldn’t </a:t>
            </a:r>
            <a:r>
              <a:rPr lang="en-US" sz="3600" b="1" dirty="0" smtClean="0"/>
              <a:t>sleep</a:t>
            </a:r>
          </a:p>
          <a:p>
            <a:pPr>
              <a:buNone/>
            </a:pPr>
            <a:r>
              <a:rPr lang="en-US" sz="3600" dirty="0" smtClean="0"/>
              <a:t>-he </a:t>
            </a:r>
            <a:r>
              <a:rPr lang="en-US" sz="3600" b="1" dirty="0" smtClean="0"/>
              <a:t>ate</a:t>
            </a:r>
            <a:r>
              <a:rPr lang="en-US" sz="3600" dirty="0" smtClean="0"/>
              <a:t> a big cake</a:t>
            </a:r>
          </a:p>
          <a:p>
            <a:pPr>
              <a:buNone/>
            </a:pPr>
            <a:r>
              <a:rPr lang="en-US" sz="3600" dirty="0" smtClean="0"/>
              <a:t>-he </a:t>
            </a:r>
            <a:r>
              <a:rPr lang="en-US" sz="3600" b="1" dirty="0" smtClean="0"/>
              <a:t>ate</a:t>
            </a:r>
            <a:r>
              <a:rPr lang="en-US" sz="3600" dirty="0" smtClean="0"/>
              <a:t> a lot of sandwich</a:t>
            </a:r>
          </a:p>
          <a:p>
            <a:pPr>
              <a:buNone/>
            </a:pPr>
            <a:r>
              <a:rPr lang="en-US" sz="3600" dirty="0" smtClean="0"/>
              <a:t>-he </a:t>
            </a:r>
            <a:r>
              <a:rPr lang="en-US" sz="3600" b="1" dirty="0" smtClean="0"/>
              <a:t>walked</a:t>
            </a:r>
          </a:p>
          <a:p>
            <a:pPr>
              <a:buNone/>
            </a:pPr>
            <a:r>
              <a:rPr lang="en-US" sz="3600" dirty="0" smtClean="0"/>
              <a:t>-he </a:t>
            </a:r>
            <a:r>
              <a:rPr lang="en-US" sz="3600" b="1" dirty="0" smtClean="0"/>
              <a:t>fell </a:t>
            </a:r>
          </a:p>
          <a:p>
            <a:pPr>
              <a:buNone/>
            </a:pPr>
            <a:r>
              <a:rPr lang="en-US" sz="3600" dirty="0" smtClean="0"/>
              <a:t>-he </a:t>
            </a:r>
            <a:r>
              <a:rPr lang="en-US" sz="3600" b="1" dirty="0" smtClean="0"/>
              <a:t>ate</a:t>
            </a:r>
            <a:r>
              <a:rPr lang="en-US" sz="3600" dirty="0" smtClean="0"/>
              <a:t> </a:t>
            </a:r>
            <a:r>
              <a:rPr lang="en-US" sz="3600" dirty="0" smtClean="0"/>
              <a:t> ice-cream</a:t>
            </a:r>
          </a:p>
          <a:p>
            <a:pPr>
              <a:buNone/>
            </a:pPr>
            <a:r>
              <a:rPr lang="en-US" sz="3600" dirty="0" smtClean="0"/>
              <a:t>-he </a:t>
            </a:r>
            <a:r>
              <a:rPr lang="en-US" sz="3600" b="1" dirty="0" smtClean="0"/>
              <a:t>swam</a:t>
            </a:r>
          </a:p>
          <a:p>
            <a:pPr>
              <a:buNone/>
            </a:pPr>
            <a:r>
              <a:rPr lang="en-US" sz="3600" dirty="0" smtClean="0"/>
              <a:t>-he </a:t>
            </a:r>
            <a:r>
              <a:rPr lang="en-US" sz="3600" b="1" dirty="0" smtClean="0"/>
              <a:t>slept</a:t>
            </a:r>
          </a:p>
          <a:p>
            <a:pPr>
              <a:buNone/>
            </a:pPr>
            <a:r>
              <a:rPr lang="en-US" sz="3600" dirty="0" smtClean="0"/>
              <a:t>-</a:t>
            </a:r>
            <a:r>
              <a:rPr lang="en-US" sz="3600" dirty="0" smtClean="0"/>
              <a:t> he </a:t>
            </a:r>
            <a:r>
              <a:rPr lang="en-US" sz="3600" b="1" dirty="0" smtClean="0"/>
              <a:t>ate</a:t>
            </a:r>
            <a:r>
              <a:rPr lang="en-US" sz="3600" dirty="0" smtClean="0"/>
              <a:t> </a:t>
            </a:r>
            <a:r>
              <a:rPr lang="en-US" sz="3600" dirty="0" smtClean="0"/>
              <a:t> cake </a:t>
            </a:r>
            <a:r>
              <a:rPr lang="en-US" sz="3600" smtClean="0"/>
              <a:t>and sweets</a:t>
            </a:r>
            <a:endParaRPr lang="en-US" sz="3600" dirty="0" smtClean="0"/>
          </a:p>
          <a:p>
            <a:pPr>
              <a:buFontTx/>
              <a:buChar char="-"/>
            </a:pPr>
            <a:endParaRPr lang="en-US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2857488" y="357166"/>
            <a:ext cx="1214446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214414" y="1071546"/>
            <a:ext cx="714380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214414" y="1714488"/>
            <a:ext cx="714380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214414" y="2357430"/>
            <a:ext cx="1500198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214414" y="3000372"/>
            <a:ext cx="78581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1214414" y="3714752"/>
            <a:ext cx="714380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214414" y="4357694"/>
            <a:ext cx="1285884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1214414" y="5000636"/>
            <a:ext cx="1000132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1285852" y="5715016"/>
            <a:ext cx="785818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4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4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54164"/>
          </a:xfrm>
        </p:spPr>
        <p:txBody>
          <a:bodyPr>
            <a:normAutofit/>
          </a:bodyPr>
          <a:lstStyle/>
          <a:p>
            <a:r>
              <a:rPr lang="en-US" dirty="0" smtClean="0"/>
              <a:t>The 17</a:t>
            </a:r>
            <a:r>
              <a:rPr lang="en-US" baseline="30000" dirty="0" smtClean="0"/>
              <a:t>th</a:t>
            </a:r>
            <a:r>
              <a:rPr lang="en-US" dirty="0" smtClean="0"/>
              <a:t> of April.</a:t>
            </a:r>
            <a:br>
              <a:rPr lang="en-US" dirty="0" smtClean="0"/>
            </a:br>
            <a:r>
              <a:rPr lang="en-US" dirty="0" smtClean="0"/>
              <a:t>Class work.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071678"/>
            <a:ext cx="8229600" cy="4054485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Theme: “Hello, Doctor Drew!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			</a:t>
            </a:r>
            <a:r>
              <a:rPr lang="ru-RU" dirty="0" smtClean="0"/>
              <a:t>Здравствуйте, доктор!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Владелец\Мои документы\Downloads\11841050-oenf-n-----n--n--------n--n-n-n---n-n--n-------n------n-n-------n--n--n-n-------n--n----oe----------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71736" y="428604"/>
            <a:ext cx="4000529" cy="5993302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285984" y="3143248"/>
            <a:ext cx="1000132" cy="357190"/>
          </a:xfrm>
          <a:prstGeom prst="rect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hand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072198" y="2500306"/>
            <a:ext cx="1000132" cy="357190"/>
          </a:xfrm>
          <a:prstGeom prst="rect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arm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643438" y="142852"/>
            <a:ext cx="1000132" cy="357190"/>
          </a:xfrm>
          <a:prstGeom prst="rect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head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428860" y="714356"/>
            <a:ext cx="1000132" cy="357190"/>
          </a:xfrm>
          <a:prstGeom prst="rect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ear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786446" y="5286388"/>
            <a:ext cx="1000132" cy="35719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leg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429256" y="642918"/>
            <a:ext cx="1000132" cy="357190"/>
          </a:xfrm>
          <a:prstGeom prst="rect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eye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643570" y="1285860"/>
            <a:ext cx="1000132" cy="357190"/>
          </a:xfrm>
          <a:prstGeom prst="rect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teeth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714480" y="1785926"/>
            <a:ext cx="1000132" cy="357190"/>
          </a:xfrm>
          <a:prstGeom prst="rect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body</a:t>
            </a:r>
            <a:endParaRPr lang="ru-RU" sz="2800" b="1" dirty="0">
              <a:solidFill>
                <a:schemeClr val="tx1"/>
              </a:solidFill>
            </a:endParaRPr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4572000" y="928670"/>
            <a:ext cx="78581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>
            <a:endCxn id="8" idx="3"/>
          </p:cNvCxnSpPr>
          <p:nvPr/>
        </p:nvCxnSpPr>
        <p:spPr>
          <a:xfrm rot="10800000">
            <a:off x="3428992" y="892952"/>
            <a:ext cx="714380" cy="17859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>
            <a:stCxn id="7" idx="1"/>
          </p:cNvCxnSpPr>
          <p:nvPr/>
        </p:nvCxnSpPr>
        <p:spPr>
          <a:xfrm rot="10800000" flipV="1">
            <a:off x="4429124" y="321446"/>
            <a:ext cx="214314" cy="46434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>
            <a:stCxn id="12" idx="3"/>
          </p:cNvCxnSpPr>
          <p:nvPr/>
        </p:nvCxnSpPr>
        <p:spPr>
          <a:xfrm>
            <a:off x="2714612" y="1964521"/>
            <a:ext cx="1714512" cy="3571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 flipV="1">
            <a:off x="3071802" y="3000372"/>
            <a:ext cx="785818" cy="2857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 rot="10800000">
            <a:off x="5500694" y="2571744"/>
            <a:ext cx="357190" cy="714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 rot="16200000" flipV="1">
            <a:off x="4893471" y="4750603"/>
            <a:ext cx="928694" cy="57150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 rot="10800000">
            <a:off x="4500562" y="1142984"/>
            <a:ext cx="1071570" cy="35719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8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8229600" cy="1143000"/>
          </a:xfrm>
        </p:spPr>
        <p:txBody>
          <a:bodyPr/>
          <a:lstStyle/>
          <a:p>
            <a:r>
              <a:rPr lang="en-US" dirty="0" smtClean="0"/>
              <a:t>Tooth + ache = </a:t>
            </a:r>
            <a:r>
              <a:rPr lang="en-US" dirty="0" smtClean="0"/>
              <a:t>a </a:t>
            </a:r>
            <a:r>
              <a:rPr lang="en-US" dirty="0" smtClean="0"/>
              <a:t>toothache</a:t>
            </a:r>
            <a:endParaRPr lang="ru-RU" dirty="0"/>
          </a:p>
        </p:txBody>
      </p:sp>
      <p:pic>
        <p:nvPicPr>
          <p:cNvPr id="2050" name="Picture 2" descr="C:\Documents and Settings\Владелец\Мои документы\Downloads\зубная боль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380925" y="1928802"/>
            <a:ext cx="4691405" cy="4141784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1428728" y="642918"/>
            <a:ext cx="1357322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3286116" y="642918"/>
            <a:ext cx="1214446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4929190" y="642918"/>
            <a:ext cx="2643206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</a:t>
            </a:r>
            <a:r>
              <a:rPr lang="en-US" dirty="0" smtClean="0"/>
              <a:t>n earache</a:t>
            </a:r>
            <a:endParaRPr lang="ru-RU" dirty="0"/>
          </a:p>
        </p:txBody>
      </p:sp>
      <p:pic>
        <p:nvPicPr>
          <p:cNvPr id="3074" name="Picture 2" descr="C:\Documents and Settings\Владелец\Мои документы\Downloads\боль в ухе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748660" y="2285993"/>
            <a:ext cx="4542300" cy="392909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3286116" y="571480"/>
            <a:ext cx="2500330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headache</a:t>
            </a:r>
            <a:endParaRPr lang="ru-RU" dirty="0"/>
          </a:p>
        </p:txBody>
      </p:sp>
      <p:pic>
        <p:nvPicPr>
          <p:cNvPr id="1026" name="Picture 2" descr="C:\Documents and Settings\Владелец\Мои документы\Downloads\загруженное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571736" y="1484229"/>
            <a:ext cx="4000527" cy="4757908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3214678" y="500042"/>
            <a:ext cx="2786082" cy="6429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</a:t>
            </a:r>
            <a:r>
              <a:rPr lang="en-US" dirty="0" smtClean="0"/>
              <a:t> </a:t>
            </a:r>
            <a:r>
              <a:rPr lang="en-US" dirty="0" smtClean="0"/>
              <a:t>s</a:t>
            </a:r>
            <a:r>
              <a:rPr lang="en-US" dirty="0" smtClean="0"/>
              <a:t>tomach </a:t>
            </a:r>
            <a:r>
              <a:rPr lang="en-US" dirty="0" smtClean="0"/>
              <a:t>– a stomachache</a:t>
            </a:r>
            <a:endParaRPr lang="ru-RU" dirty="0"/>
          </a:p>
        </p:txBody>
      </p:sp>
      <p:pic>
        <p:nvPicPr>
          <p:cNvPr id="4098" name="Picture 2" descr="C:\Documents and Settings\Владелец\Мои документы\Downloads\боль в желудке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285984" y="1668239"/>
            <a:ext cx="4286280" cy="5189761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4286248" y="642918"/>
            <a:ext cx="3500462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</a:t>
            </a:r>
            <a:r>
              <a:rPr lang="en-US" dirty="0" smtClean="0"/>
              <a:t>roken leg – </a:t>
            </a:r>
            <a:r>
              <a:rPr lang="ru-RU" dirty="0" smtClean="0"/>
              <a:t>сломанная нога</a:t>
            </a:r>
            <a:endParaRPr lang="ru-RU" dirty="0"/>
          </a:p>
        </p:txBody>
      </p:sp>
      <p:pic>
        <p:nvPicPr>
          <p:cNvPr id="5122" name="Picture 2" descr="C:\Documents and Settings\Владелец\Мои документы\Downloads\загруженное (3)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798757" y="1785926"/>
            <a:ext cx="6059391" cy="4538694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4143372" y="642918"/>
            <a:ext cx="3857652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cold - </a:t>
            </a:r>
            <a:r>
              <a:rPr lang="ru-RU" dirty="0" smtClean="0"/>
              <a:t>простуда</a:t>
            </a:r>
            <a:endParaRPr lang="ru-RU" dirty="0"/>
          </a:p>
        </p:txBody>
      </p:sp>
      <p:pic>
        <p:nvPicPr>
          <p:cNvPr id="3074" name="Picture 2" descr="C:\Documents and Settings\Владелец\Мои документы\Downloads\загруженное (1)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71604" y="1545229"/>
            <a:ext cx="6072230" cy="4691095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357686" y="642918"/>
            <a:ext cx="2357454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254</TotalTime>
  <Words>220</Words>
  <Application>Microsoft Office PowerPoint</Application>
  <PresentationFormat>Экран (4:3)</PresentationFormat>
  <Paragraphs>54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[i]</vt:lpstr>
      <vt:lpstr>The 17th of April. Class work.</vt:lpstr>
      <vt:lpstr>Слайд 3</vt:lpstr>
      <vt:lpstr>Tooth + ache = a toothache</vt:lpstr>
      <vt:lpstr>an earache</vt:lpstr>
      <vt:lpstr>a headache</vt:lpstr>
      <vt:lpstr>a stomach – a stomachache</vt:lpstr>
      <vt:lpstr>broken leg – сломанная нога</vt:lpstr>
      <vt:lpstr>A cold - простуда</vt:lpstr>
      <vt:lpstr> flu - грипп</vt:lpstr>
      <vt:lpstr>A sore throat – болит горло</vt:lpstr>
      <vt:lpstr>Слайд 12</vt:lpstr>
      <vt:lpstr>Слайд 13</vt:lpstr>
      <vt:lpstr>Past Simple- прошедшее время</vt:lpstr>
      <vt:lpstr>Слайд 15</vt:lpstr>
    </vt:vector>
  </TitlesOfParts>
  <Company>МОУ СОШ №3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Наталья Марченко</dc:creator>
  <cp:lastModifiedBy>Наталья Марченко</cp:lastModifiedBy>
  <cp:revision>26</cp:revision>
  <dcterms:created xsi:type="dcterms:W3CDTF">2013-04-13T01:51:34Z</dcterms:created>
  <dcterms:modified xsi:type="dcterms:W3CDTF">2013-04-15T04:01:42Z</dcterms:modified>
</cp:coreProperties>
</file>