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1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CD4B2-3CE4-48D4-8E3E-1EA7794A7227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3E064-FFBB-4DF3-8DA2-FCFB6E178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35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8" cy="5976664"/>
          </a:xfrm>
        </p:spPr>
        <p:txBody>
          <a:bodyPr/>
          <a:lstStyle/>
          <a:p>
            <a:pPr algn="ctr"/>
            <a:r>
              <a:rPr lang="ru-RU" dirty="0" smtClean="0"/>
              <a:t>Совместный проект с участием </a:t>
            </a:r>
            <a:r>
              <a:rPr lang="ru-RU" dirty="0" err="1" smtClean="0"/>
              <a:t>гибдд</a:t>
            </a:r>
            <a:r>
              <a:rPr lang="ru-RU" dirty="0" smtClean="0"/>
              <a:t> </a:t>
            </a:r>
            <a:r>
              <a:rPr lang="ru-RU" dirty="0" err="1" smtClean="0"/>
              <a:t>мвд</a:t>
            </a:r>
            <a:r>
              <a:rPr lang="ru-RU" dirty="0" smtClean="0"/>
              <a:t> </a:t>
            </a:r>
            <a:r>
              <a:rPr lang="ru-RU" dirty="0" err="1" smtClean="0"/>
              <a:t>рт</a:t>
            </a:r>
            <a:r>
              <a:rPr lang="ru-RU" dirty="0" smtClean="0"/>
              <a:t> и </a:t>
            </a:r>
            <a:r>
              <a:rPr lang="ru-RU" dirty="0"/>
              <a:t>отряда </a:t>
            </a:r>
            <a:r>
              <a:rPr lang="ru-RU" dirty="0" err="1"/>
              <a:t>юид</a:t>
            </a:r>
            <a:r>
              <a:rPr lang="ru-RU" dirty="0"/>
              <a:t>  </a:t>
            </a:r>
            <a:r>
              <a:rPr lang="ru-RU" dirty="0" err="1" smtClean="0"/>
              <a:t>Мбоу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№2 </a:t>
            </a:r>
            <a:r>
              <a:rPr lang="ru-RU" dirty="0" err="1" smtClean="0"/>
              <a:t>с.самагалтай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тему: «</a:t>
            </a:r>
            <a:r>
              <a:rPr lang="ru-RU" dirty="0" err="1" smtClean="0"/>
              <a:t>автоперекресток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896544" cy="337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20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74">
        <p:dissolve/>
      </p:transition>
    </mc:Choice>
    <mc:Fallback xmlns="">
      <p:transition spd="slow" advTm="507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ЮИД фото\ЧУРУКТАР юид\DSCN182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1268760"/>
            <a:ext cx="4680520" cy="34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008112"/>
          </a:xfrm>
        </p:spPr>
        <p:txBody>
          <a:bodyPr/>
          <a:lstStyle/>
          <a:p>
            <a:pPr algn="ctr"/>
            <a:r>
              <a:rPr lang="ru-RU" dirty="0" err="1" smtClean="0"/>
              <a:t>УчЕНИКИ</a:t>
            </a:r>
            <a:r>
              <a:rPr lang="ru-RU" dirty="0" smtClean="0"/>
              <a:t> 4 «а» класса в количестве 15 человек</a:t>
            </a:r>
            <a:br>
              <a:rPr lang="ru-RU" dirty="0" smtClean="0"/>
            </a:br>
            <a:r>
              <a:rPr lang="ru-RU" dirty="0" smtClean="0"/>
              <a:t>и учитель </a:t>
            </a:r>
            <a:r>
              <a:rPr lang="ru-RU" dirty="0" err="1" smtClean="0"/>
              <a:t>обж</a:t>
            </a:r>
            <a:r>
              <a:rPr lang="ru-RU" dirty="0" smtClean="0"/>
              <a:t>  2013-2014 учебного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86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753">
        <p:dissolve/>
      </p:transition>
    </mc:Choice>
    <mc:Fallback xmlns="">
      <p:transition spd="slow" advTm="475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5166387" cy="37561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16824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под руководством инспектора  </a:t>
            </a:r>
            <a:r>
              <a:rPr lang="ru-RU" dirty="0" err="1" smtClean="0"/>
              <a:t>гибдд</a:t>
            </a:r>
            <a:r>
              <a:rPr lang="ru-RU" dirty="0" smtClean="0"/>
              <a:t>  Эскизные работы будущей площадки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27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862">
        <p:dissolve/>
      </p:transition>
    </mc:Choice>
    <mc:Fallback xmlns="">
      <p:transition spd="slow" advTm="4862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5115777" cy="3456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92888" cy="1080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Совместная работа учителей и родителей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063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861">
        <p:dissolve/>
      </p:transition>
    </mc:Choice>
    <mc:Fallback xmlns="">
      <p:transition spd="slow" advTm="4861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5976664" cy="36085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24936" cy="792088"/>
          </a:xfrm>
        </p:spPr>
        <p:txBody>
          <a:bodyPr/>
          <a:lstStyle/>
          <a:p>
            <a:r>
              <a:rPr lang="ru-RU" dirty="0" smtClean="0"/>
              <a:t>Спасибо нашим учителям и родителям благодаря им у нас появилась учебно-тренировочная площадка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66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804">
        <p:dissolve/>
      </p:transition>
    </mc:Choice>
    <mc:Fallback xmlns="">
      <p:transition spd="slow" advTm="580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160</TotalTime>
  <Words>51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Tradeshow</vt:lpstr>
      <vt:lpstr>Совместный проект с участием гибдд мвд рт и отряда юид  Мбоу сош №2 с.самагалтай на тему: «автоперекресток»   </vt:lpstr>
      <vt:lpstr>УчЕНИКИ 4 «а» класса в количестве 15 человек и учитель обж  2013-2014 учебного года</vt:lpstr>
      <vt:lpstr> под руководством инспектора  гибдд  Эскизные работы будущей площадки  </vt:lpstr>
      <vt:lpstr>Совместная работа учителей и родителей </vt:lpstr>
      <vt:lpstr>Спасибо нашим учителям и родителям благодаря им у нас появилась учебно-тренировочная площадка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23</cp:revision>
  <dcterms:created xsi:type="dcterms:W3CDTF">2014-03-31T11:01:45Z</dcterms:created>
  <dcterms:modified xsi:type="dcterms:W3CDTF">2014-11-10T13:41:29Z</dcterms:modified>
</cp:coreProperties>
</file>