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31D900-73BD-4C84-BF98-4976004AB099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860C74B-EC9F-4ADF-8CEC-B47425069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1D900-73BD-4C84-BF98-4976004AB099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60C74B-EC9F-4ADF-8CEC-B47425069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1D900-73BD-4C84-BF98-4976004AB099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60C74B-EC9F-4ADF-8CEC-B47425069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1D900-73BD-4C84-BF98-4976004AB099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60C74B-EC9F-4ADF-8CEC-B47425069F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1D900-73BD-4C84-BF98-4976004AB099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60C74B-EC9F-4ADF-8CEC-B47425069F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1D900-73BD-4C84-BF98-4976004AB099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60C74B-EC9F-4ADF-8CEC-B47425069F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1D900-73BD-4C84-BF98-4976004AB099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60C74B-EC9F-4ADF-8CEC-B47425069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1D900-73BD-4C84-BF98-4976004AB099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60C74B-EC9F-4ADF-8CEC-B47425069F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31D900-73BD-4C84-BF98-4976004AB099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60C74B-EC9F-4ADF-8CEC-B47425069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31D900-73BD-4C84-BF98-4976004AB099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60C74B-EC9F-4ADF-8CEC-B47425069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31D900-73BD-4C84-BF98-4976004AB099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860C74B-EC9F-4ADF-8CEC-B47425069F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31D900-73BD-4C84-BF98-4976004AB099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860C74B-EC9F-4ADF-8CEC-B47425069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ПЗУ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Торгашин</a:t>
            </a:r>
            <a:r>
              <a:rPr lang="ru-RU" dirty="0" smtClean="0"/>
              <a:t> Г.В.</a:t>
            </a:r>
          </a:p>
          <a:p>
            <a:r>
              <a:rPr lang="ru-RU" dirty="0" smtClean="0"/>
              <a:t>Борисоглебский </a:t>
            </a:r>
            <a:r>
              <a:rPr lang="ru-RU" smtClean="0"/>
              <a:t>индустриальный техникум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Дешифратор знакового </a:t>
            </a:r>
            <a:r>
              <a:rPr lang="ru-RU" sz="2700" dirty="0" err="1" smtClean="0"/>
              <a:t>семисегментного</a:t>
            </a:r>
            <a:r>
              <a:rPr lang="ru-RU" sz="2700" dirty="0" smtClean="0"/>
              <a:t> индикатора на ПЗУ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Дешифратор знакового семисегментного индикатора на ПЗУ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7704856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772815"/>
          <a:ext cx="8229598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</a:tblGrid>
              <a:tr h="6761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Адрес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</a:tr>
              <a:tr h="1102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</a:tr>
              <a:tr h="1102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Карта прошивки ПЗУ для </a:t>
            </a:r>
            <a:r>
              <a:rPr lang="ru-RU" sz="2400" i="1" dirty="0" smtClean="0"/>
              <a:t>дешифратора</a:t>
            </a:r>
            <a:r>
              <a:rPr lang="ru-RU" sz="2400" dirty="0" smtClean="0"/>
              <a:t> знакового индикатора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микросхем ППЗУ отечественного производства</a:t>
            </a:r>
            <a:endParaRPr lang="ru-RU" dirty="0"/>
          </a:p>
        </p:txBody>
      </p:sp>
      <p:pic>
        <p:nvPicPr>
          <p:cNvPr id="4" name="Содержимое 3" descr="Примеры микросхем ППЗУ отечественного производств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16832"/>
            <a:ext cx="741682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Уменьшение количества адресных разрядов ПЗУ</a:t>
            </a:r>
            <a:endParaRPr lang="ru-RU" dirty="0"/>
          </a:p>
        </p:txBody>
      </p:sp>
      <p:pic>
        <p:nvPicPr>
          <p:cNvPr id="4" name="Содержимое 3" descr="Уменьшение количества адресных разрядов ПЗУ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6624736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Увеличение количества адресных разрядов ПЗУ с помощью дешифратора</a:t>
            </a:r>
            <a:endParaRPr lang="ru-RU" sz="3200" dirty="0"/>
          </a:p>
        </p:txBody>
      </p:sp>
      <p:pic>
        <p:nvPicPr>
          <p:cNvPr id="4" name="Содержимое 3" descr="Увеличение количества адресных разрядов ПЗУ с помощью дешифратор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763284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комбинационной схемы</a:t>
            </a:r>
            <a:endParaRPr lang="ru-RU" dirty="0"/>
          </a:p>
        </p:txBody>
      </p:sp>
      <p:pic>
        <p:nvPicPr>
          <p:cNvPr id="4" name="Содержимое 3" descr="Пример комбинационной схемы, заменяемой ПЗУ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72816"/>
            <a:ext cx="6984776" cy="4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Включение ПЗУ для замены комбинационной схемы</a:t>
            </a:r>
            <a:endParaRPr lang="ru-RU" dirty="0"/>
          </a:p>
        </p:txBody>
      </p:sp>
      <p:pic>
        <p:nvPicPr>
          <p:cNvPr id="4" name="Содержимое 3" descr="Включение ПЗУ для замены комбинационной схемы, показанной на рис. 11.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7488832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Методы синхронизации выходных сигналов ПЗУ с помощью сигнала CS (а) и выходного регистра (б)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Методы синхронизации выходных сигналов ПЗУ с помощью сигнала CS (а) и выходного  регистра (б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734481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Вычислитель квадратов входных чисел</a:t>
            </a:r>
            <a:endParaRPr lang="ru-RU" dirty="0"/>
          </a:p>
        </p:txBody>
      </p:sp>
      <p:pic>
        <p:nvPicPr>
          <p:cNvPr id="4" name="Содержимое 3" descr="Вычислитель квадратов входных чисел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7560840" cy="388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1556791"/>
          <a:ext cx="8229598" cy="4104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</a:tblGrid>
              <a:tr h="136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Адрес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</a:tr>
              <a:tr h="136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A9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C4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E1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</a:tr>
              <a:tr h="136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8B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XX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Карта прошивки ПЗУ-вычислителя квадратов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</TotalTime>
  <Words>172</Words>
  <Application>Microsoft Office PowerPoint</Application>
  <PresentationFormat>Экран (4:3)</PresentationFormat>
  <Paragraphs>115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ПЗУ</vt:lpstr>
      <vt:lpstr>Примеры микросхем ППЗУ отечественного производства</vt:lpstr>
      <vt:lpstr>Уменьшение количества адресных разрядов ПЗУ</vt:lpstr>
      <vt:lpstr>Увеличение количества адресных разрядов ПЗУ с помощью дешифратора</vt:lpstr>
      <vt:lpstr>Пример комбинационной схемы</vt:lpstr>
      <vt:lpstr>Включение ПЗУ для замены комбинационной схемы</vt:lpstr>
      <vt:lpstr>Методы синхронизации выходных сигналов ПЗУ с помощью сигнала CS (а) и выходного регистра (б) </vt:lpstr>
      <vt:lpstr>Вычислитель квадратов входных чисел</vt:lpstr>
      <vt:lpstr>Карта прошивки ПЗУ-вычислителя квадратов</vt:lpstr>
      <vt:lpstr>Дешифратор знакового семисегментного индикатора на ПЗУ </vt:lpstr>
      <vt:lpstr>Карта прошивки ПЗУ для дешифратора знакового индикатора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ПЗУ</dc:title>
  <dc:creator>gena</dc:creator>
  <cp:lastModifiedBy>gena</cp:lastModifiedBy>
  <cp:revision>5</cp:revision>
  <dcterms:created xsi:type="dcterms:W3CDTF">2014-03-31T15:08:35Z</dcterms:created>
  <dcterms:modified xsi:type="dcterms:W3CDTF">2014-11-10T14:31:41Z</dcterms:modified>
</cp:coreProperties>
</file>