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8" r:id="rId3"/>
    <p:sldId id="259" r:id="rId4"/>
    <p:sldId id="260" r:id="rId5"/>
    <p:sldId id="261" r:id="rId6"/>
    <p:sldId id="257" r:id="rId7"/>
    <p:sldId id="262" r:id="rId8"/>
    <p:sldId id="263" r:id="rId9"/>
    <p:sldId id="264" r:id="rId10"/>
    <p:sldId id="268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777" autoAdjust="0"/>
    <p:restoredTop sz="94660"/>
  </p:normalViewPr>
  <p:slideViewPr>
    <p:cSldViewPr>
      <p:cViewPr varScale="1">
        <p:scale>
          <a:sx n="74" d="100"/>
          <a:sy n="74" d="100"/>
        </p:scale>
        <p:origin x="-103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0F14E1-3D8D-4148-834A-E492E16C4D0D}" type="datetimeFigureOut">
              <a:rPr lang="ru-RU" smtClean="0"/>
              <a:pPr/>
              <a:t>26.01.2012</a:t>
            </a:fld>
            <a:endParaRPr lang="ru-RU" dirty="0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AD8E558-0E68-4FC7-81FC-E24BED5DCCC7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0F14E1-3D8D-4148-834A-E492E16C4D0D}" type="datetimeFigureOut">
              <a:rPr lang="ru-RU" smtClean="0"/>
              <a:pPr/>
              <a:t>26.01.2012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D8E558-0E68-4FC7-81FC-E24BED5DCCC7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0F14E1-3D8D-4148-834A-E492E16C4D0D}" type="datetimeFigureOut">
              <a:rPr lang="ru-RU" smtClean="0"/>
              <a:pPr/>
              <a:t>26.01.2012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D8E558-0E68-4FC7-81FC-E24BED5DCCC7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3B0F14E1-3D8D-4148-834A-E492E16C4D0D}" type="datetimeFigureOut">
              <a:rPr lang="ru-RU" smtClean="0"/>
              <a:pPr/>
              <a:t>26.01.2012</a:t>
            </a:fld>
            <a:endParaRPr lang="ru-RU" dirty="0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AAD8E558-0E68-4FC7-81FC-E24BED5DCCC7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0F14E1-3D8D-4148-834A-E492E16C4D0D}" type="datetimeFigureOut">
              <a:rPr lang="ru-RU" smtClean="0"/>
              <a:pPr/>
              <a:t>26.01.2012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D8E558-0E68-4FC7-81FC-E24BED5DCCC7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0F14E1-3D8D-4148-834A-E492E16C4D0D}" type="datetimeFigureOut">
              <a:rPr lang="ru-RU" smtClean="0"/>
              <a:pPr/>
              <a:t>26.01.2012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D8E558-0E68-4FC7-81FC-E24BED5DCCC7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D8E558-0E68-4FC7-81FC-E24BED5DCCC7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0F14E1-3D8D-4148-834A-E492E16C4D0D}" type="datetimeFigureOut">
              <a:rPr lang="ru-RU" smtClean="0"/>
              <a:pPr/>
              <a:t>26.01.2012</a:t>
            </a:fld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0F14E1-3D8D-4148-834A-E492E16C4D0D}" type="datetimeFigureOut">
              <a:rPr lang="ru-RU" smtClean="0"/>
              <a:pPr/>
              <a:t>26.01.2012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D8E558-0E68-4FC7-81FC-E24BED5DCCC7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0F14E1-3D8D-4148-834A-E492E16C4D0D}" type="datetimeFigureOut">
              <a:rPr lang="ru-RU" smtClean="0"/>
              <a:pPr/>
              <a:t>26.01.2012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D8E558-0E68-4FC7-81FC-E24BED5DCCC7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3B0F14E1-3D8D-4148-834A-E492E16C4D0D}" type="datetimeFigureOut">
              <a:rPr lang="ru-RU" smtClean="0"/>
              <a:pPr/>
              <a:t>26.01.2012</a:t>
            </a:fld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AAD8E558-0E68-4FC7-81FC-E24BED5DCCC7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0F14E1-3D8D-4148-834A-E492E16C4D0D}" type="datetimeFigureOut">
              <a:rPr lang="ru-RU" smtClean="0"/>
              <a:pPr/>
              <a:t>26.01.2012</a:t>
            </a:fld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AD8E558-0E68-4FC7-81FC-E24BED5DCCC7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3B0F14E1-3D8D-4148-834A-E492E16C4D0D}" type="datetimeFigureOut">
              <a:rPr lang="ru-RU" smtClean="0"/>
              <a:pPr/>
              <a:t>26.01.2012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AAD8E558-0E68-4FC7-81FC-E24BED5DCCC7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http://ru.wikipedia.org/wiki/1898_%D0%B3%D0%BE%D0%B4" TargetMode="External"/><Relationship Id="rId3" Type="http://schemas.openxmlformats.org/officeDocument/2006/relationships/hyperlink" Target="http://ru.wikipedia.org/wiki/1832_%D0%B3%D0%BE%D0%B4" TargetMode="External"/><Relationship Id="rId7" Type="http://schemas.openxmlformats.org/officeDocument/2006/relationships/hyperlink" Target="http://ru.wikipedia.org/wiki/20_%D0%BC%D0%B0%D1%80%D1%82%D0%B0" TargetMode="External"/><Relationship Id="rId2" Type="http://schemas.openxmlformats.org/officeDocument/2006/relationships/hyperlink" Target="http://ru.wikipedia.org/wiki/25_%D1%8F%D0%BD%D0%B2%D0%B0%D1%80%D1%8F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ru.wikipedia.org/wiki/%D0%A0%D0%BE%D1%81%D1%81%D0%B8%D0%B9%D1%81%D0%BA%D0%B0%D1%8F_%D0%B8%D0%BC%D0%BF%D0%B5%D1%80%D0%B8%D1%8F" TargetMode="External"/><Relationship Id="rId5" Type="http://schemas.openxmlformats.org/officeDocument/2006/relationships/hyperlink" Target="http://ru.wikipedia.org/wiki/%D0%92%D1%8F%D1%82%D1%81%D0%BA%D0%B0%D1%8F_%D0%B3%D1%83%D0%B1%D0%B5%D1%80%D0%BD%D0%B8%D1%8F" TargetMode="External"/><Relationship Id="rId10" Type="http://schemas.openxmlformats.org/officeDocument/2006/relationships/hyperlink" Target="http://ru.wikipedia.org/wiki/%D0%9F%D0%B5%D0%B9%D0%B7%D0%B0%D0%B6" TargetMode="External"/><Relationship Id="rId4" Type="http://schemas.openxmlformats.org/officeDocument/2006/relationships/hyperlink" Target="http://ru.wikipedia.org/wiki/%D0%95%D0%BB%D0%B0%D0%B1%D1%83%D0%B3%D0%B0" TargetMode="External"/><Relationship Id="rId9" Type="http://schemas.openxmlformats.org/officeDocument/2006/relationships/hyperlink" Target="http://ru.wikipedia.org/wiki/%D0%A1%D0%B0%D0%BD%D0%BA%D1%82-%D0%9F%D0%B5%D1%82%D0%B5%D1%80%D0%B1%D1%83%D1%80%D0%B3" TargetMode="Externa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://ru.wikipedia.org/wiki/%D0%9F%D1%80%D0%BE%D1%84%D0%B5%D1%81%D1%81%D0%BE%D1%80" TargetMode="External"/><Relationship Id="rId3" Type="http://schemas.openxmlformats.org/officeDocument/2006/relationships/hyperlink" Target="http://ru.wikipedia.org/wiki/1898" TargetMode="External"/><Relationship Id="rId7" Type="http://schemas.openxmlformats.org/officeDocument/2006/relationships/hyperlink" Target="http://ru.wikipedia.org/wiki/1865" TargetMode="External"/><Relationship Id="rId12" Type="http://schemas.openxmlformats.org/officeDocument/2006/relationships/hyperlink" Target="http://ru.wikipedia.org/wiki/%D0%A2%D0%BE%D0%B2%D0%B0%D1%80%D0%B8%D1%89%D0%B5%D1%81%D1%82%D0%B2%D0%BE_%D0%BF%D0%B5%D1%80%D0%B5%D0%B4%D0%B2%D0%B8%D0%B6%D0%BD%D1%8B%D1%85_%D1%85%D1%83%D0%B4%D0%BE%D0%B6%D0%B5%D1%81%D1%82%D0%B2%D0%B5%D0%BD%D0%BD%D1%8B%D1%85_%D0%B2%D1%8B%D1%81%D1%82%D0%B0%D0%B2%D0%BE%D0%BA" TargetMode="External"/><Relationship Id="rId2" Type="http://schemas.openxmlformats.org/officeDocument/2006/relationships/hyperlink" Target="http://ru.wikipedia.org/wiki/1832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ru.wikipedia.org/wiki/%D0%90%D0%BA%D0%B0%D0%B4%D0%B5%D0%BC%D0%B8%D0%BA" TargetMode="External"/><Relationship Id="rId11" Type="http://schemas.openxmlformats.org/officeDocument/2006/relationships/hyperlink" Target="http://ru.wikipedia.org/wiki/1895" TargetMode="External"/><Relationship Id="rId5" Type="http://schemas.openxmlformats.org/officeDocument/2006/relationships/hyperlink" Target="http://ru.wikipedia.org/wiki/%D0%9F%D0%B5%D0%B9%D0%B7%D0%B0%D0%B6" TargetMode="External"/><Relationship Id="rId10" Type="http://schemas.openxmlformats.org/officeDocument/2006/relationships/hyperlink" Target="http://ru.wikipedia.org/wiki/1894" TargetMode="External"/><Relationship Id="rId4" Type="http://schemas.openxmlformats.org/officeDocument/2006/relationships/hyperlink" Target="http://ru.wikipedia.org/wiki/%D0%A5%D1%83%D0%B4%D0%BE%D0%B6%D0%BD%D0%B8%D0%BA" TargetMode="External"/><Relationship Id="rId9" Type="http://schemas.openxmlformats.org/officeDocument/2006/relationships/hyperlink" Target="http://ru.wikipedia.org/wiki/1873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ru.wikipedia.org/wiki/%D0%A4%D0%B0%D0%B9%D0%BB:Ivan_Shishkin_restoration.jpg" TargetMode="External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upload.wikimedia.org/wikipedia/commons/1/12/RooksBackOfSavrasov.jpg" TargetMode="External"/><Relationship Id="rId2" Type="http://schemas.openxmlformats.org/officeDocument/2006/relationships/hyperlink" Target="http://ru.wikipedia.org/wiki/1871_%D0%B3%D0%BE%D0%B4" TargetMode="Externa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ru.wikipedia.org/wiki/%D0%A4%D0%B0%D0%B9%D0%BB:Canaletto_Westminster_Bridge_1746.jpg" TargetMode="External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upload.wikimedia.org/wikipedia/commons/8/81/Claude_Lorrain_008.jpg" TargetMode="External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upload.wikimedia.org/wikipedia/commons/a/a2/Vermeer-view-of-delft.jpg" TargetMode="External"/><Relationship Id="rId2" Type="http://schemas.openxmlformats.org/officeDocument/2006/relationships/hyperlink" Target="http://ru.wikipedia.org/wiki/%D0%92%D0%B8%D0%B4_%D0%94%D0%B5%D0%BB%D1%8C%D1%84%D1%82%D0%B0" TargetMode="Externa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solidFill>
            <a:schemeClr val="accent2"/>
          </a:solidFill>
        </p:spPr>
        <p:txBody>
          <a:bodyPr>
            <a:normAutofit fontScale="25000" lnSpcReduction="20000"/>
          </a:bodyPr>
          <a:lstStyle/>
          <a:p>
            <a:r>
              <a:rPr lang="ru-RU" sz="8000" dirty="0" smtClean="0"/>
              <a:t>Дата рождения: </a:t>
            </a:r>
            <a:r>
              <a:rPr lang="ru-RU" sz="8000" dirty="0" smtClean="0">
                <a:hlinkClick r:id="rId2" tooltip="25 января"/>
              </a:rPr>
              <a:t>13 (25) января</a:t>
            </a:r>
            <a:r>
              <a:rPr lang="ru-RU" sz="8000" dirty="0" smtClean="0"/>
              <a:t> </a:t>
            </a:r>
            <a:r>
              <a:rPr lang="ru-RU" sz="8000" dirty="0" smtClean="0">
                <a:hlinkClick r:id="rId3" tooltip="1832 год"/>
              </a:rPr>
              <a:t>1832</a:t>
            </a:r>
            <a:endParaRPr lang="ru-RU" sz="8000" dirty="0" smtClean="0"/>
          </a:p>
          <a:p>
            <a:r>
              <a:rPr lang="ru-RU" sz="8000" dirty="0" smtClean="0"/>
              <a:t>Место рождения: </a:t>
            </a:r>
            <a:r>
              <a:rPr lang="ru-RU" sz="8000" dirty="0" smtClean="0">
                <a:hlinkClick r:id="rId4" tooltip="Елабуга"/>
              </a:rPr>
              <a:t>Елабуга</a:t>
            </a:r>
            <a:r>
              <a:rPr lang="ru-RU" sz="8000" dirty="0" smtClean="0"/>
              <a:t>,</a:t>
            </a:r>
            <a:br>
              <a:rPr lang="ru-RU" sz="8000" dirty="0" smtClean="0"/>
            </a:br>
            <a:r>
              <a:rPr lang="ru-RU" sz="8000" dirty="0" smtClean="0">
                <a:hlinkClick r:id="rId5" tooltip="Вятская губерния"/>
              </a:rPr>
              <a:t>Вятская губерния</a:t>
            </a:r>
            <a:r>
              <a:rPr lang="ru-RU" sz="8000" dirty="0" smtClean="0"/>
              <a:t>,</a:t>
            </a:r>
            <a:br>
              <a:rPr lang="ru-RU" sz="8000" dirty="0" smtClean="0"/>
            </a:br>
            <a:r>
              <a:rPr lang="ru-RU" sz="8000" dirty="0" smtClean="0">
                <a:hlinkClick r:id="rId6" tooltip="Российская империя"/>
              </a:rPr>
              <a:t>Российская империя</a:t>
            </a:r>
            <a:endParaRPr lang="ru-RU" sz="8000" dirty="0" smtClean="0"/>
          </a:p>
          <a:p>
            <a:r>
              <a:rPr lang="ru-RU" sz="8000" dirty="0" smtClean="0"/>
              <a:t>Дата смерти: </a:t>
            </a:r>
            <a:r>
              <a:rPr lang="ru-RU" sz="8000" dirty="0" smtClean="0">
                <a:hlinkClick r:id="rId7" tooltip="20 марта"/>
              </a:rPr>
              <a:t>8 (20) марта</a:t>
            </a:r>
            <a:r>
              <a:rPr lang="ru-RU" sz="8000" dirty="0" smtClean="0"/>
              <a:t> </a:t>
            </a:r>
            <a:r>
              <a:rPr lang="ru-RU" sz="8000" dirty="0" smtClean="0">
                <a:hlinkClick r:id="rId8" tooltip="1898 год"/>
              </a:rPr>
              <a:t>1898</a:t>
            </a:r>
            <a:r>
              <a:rPr lang="ru-RU" sz="8000" dirty="0" smtClean="0"/>
              <a:t> (66 лет)</a:t>
            </a:r>
          </a:p>
          <a:p>
            <a:r>
              <a:rPr lang="ru-RU" sz="8000" dirty="0" smtClean="0"/>
              <a:t>Место смерти: </a:t>
            </a:r>
            <a:r>
              <a:rPr lang="ru-RU" sz="8000" dirty="0" smtClean="0">
                <a:hlinkClick r:id="rId9" tooltip="Санкт-Петербург"/>
              </a:rPr>
              <a:t>Санкт-Петербург</a:t>
            </a:r>
            <a:r>
              <a:rPr lang="ru-RU" sz="8000" dirty="0" smtClean="0"/>
              <a:t>,</a:t>
            </a:r>
            <a:br>
              <a:rPr lang="ru-RU" sz="8000" dirty="0" smtClean="0"/>
            </a:br>
            <a:r>
              <a:rPr lang="ru-RU" sz="8000" dirty="0" smtClean="0">
                <a:hlinkClick r:id="rId6" tooltip="Российская империя"/>
              </a:rPr>
              <a:t>Российская империя</a:t>
            </a:r>
            <a:endParaRPr lang="ru-RU" sz="8000" dirty="0" smtClean="0"/>
          </a:p>
          <a:p>
            <a:r>
              <a:rPr lang="ru-RU" sz="8000" dirty="0" smtClean="0"/>
              <a:t>Подданство:  </a:t>
            </a:r>
            <a:r>
              <a:rPr lang="ru-RU" sz="8000" dirty="0" smtClean="0">
                <a:hlinkClick r:id="rId6" tooltip="Российская империя"/>
              </a:rPr>
              <a:t>Российская империя</a:t>
            </a:r>
            <a:endParaRPr lang="ru-RU" sz="8000" dirty="0" smtClean="0"/>
          </a:p>
          <a:p>
            <a:r>
              <a:rPr lang="ru-RU" sz="8000" dirty="0" smtClean="0"/>
              <a:t>Жанр: </a:t>
            </a:r>
            <a:r>
              <a:rPr lang="ru-RU" sz="8000" dirty="0" smtClean="0">
                <a:hlinkClick r:id="rId10" tooltip="Пейзаж"/>
              </a:rPr>
              <a:t>пейзаж</a:t>
            </a:r>
            <a:endParaRPr lang="ru-RU" sz="8000" dirty="0" smtClean="0"/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sz="8000" dirty="0" smtClean="0"/>
              <a:t>Шишкин Иван Иванович</a:t>
            </a:r>
            <a:endParaRPr lang="ru-RU" sz="8000" dirty="0"/>
          </a:p>
        </p:txBody>
      </p:sp>
      <p:sp>
        <p:nvSpPr>
          <p:cNvPr id="4" name="5-конечная звезда 3"/>
          <p:cNvSpPr/>
          <p:nvPr/>
        </p:nvSpPr>
        <p:spPr>
          <a:xfrm>
            <a:off x="611560" y="476672"/>
            <a:ext cx="1080120" cy="1656184"/>
          </a:xfrm>
          <a:prstGeom prst="star5">
            <a:avLst/>
          </a:prstGeom>
          <a:effectLst>
            <a:outerShdw blurRad="95000" algn="tl" rotWithShape="0">
              <a:srgbClr val="000000">
                <a:alpha val="50000"/>
              </a:srgbClr>
            </a:outerShdw>
            <a:reflection blurRad="6350" stA="50000" endA="300" endPos="90000" dist="50800" dir="5400000" sy="-100000" algn="bl" rotWithShape="0"/>
          </a:effectLst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" name="5-конечная звезда 5"/>
          <p:cNvSpPr/>
          <p:nvPr/>
        </p:nvSpPr>
        <p:spPr>
          <a:xfrm>
            <a:off x="6444208" y="476672"/>
            <a:ext cx="1296144" cy="936104"/>
          </a:xfrm>
          <a:prstGeom prst="star5">
            <a:avLst/>
          </a:prstGeom>
          <a:solidFill>
            <a:schemeClr val="tx2">
              <a:lumMod val="75000"/>
            </a:schemeClr>
          </a:solidFill>
          <a:effectLst>
            <a:reflection blurRad="6350" stA="50000" endA="300" endPos="90000" dist="508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67544" y="2564904"/>
            <a:ext cx="8229600" cy="1219200"/>
          </a:xfrm>
        </p:spPr>
        <p:txBody>
          <a:bodyPr>
            <a:noAutofit/>
          </a:bodyPr>
          <a:lstStyle/>
          <a:p>
            <a:r>
              <a:rPr lang="ru-RU" sz="9600" dirty="0" smtClean="0"/>
              <a:t>       конец</a:t>
            </a:r>
            <a:endParaRPr lang="ru-RU" sz="9600" dirty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 smtClean="0"/>
              <a:t>Среди всех русских пейзажистов, Шишкину бесспорно принадлежит место самого сильного художника. Во всех своих произведениях он проявляет себя удивительным знатоком растительных форм – деревьев, листвы, травы, воспроизводящим их с тонким пониманием как общего характера, так и мельчайших отличительных черт любой породы деревьев, кустов и трав. Брался ли он за изображение соснового или елового леса, отдельные сосны и ели, точно так же, как и их сочетание и смеси, получали у него своё истинное лицо, без всяких прикрас или преуменьшений, – тот вид и с теми частностями, которые вполне объясняются и обуславливаются почвой и климатом, где художник заставлял их расти. Изображал ли он дубы или березы, они принимали у него донельзя правдивые формы в листве, ветвях, стволах, кореньях и во всех подробностях. Сама местность под деревьями — камни, песок или глина, неровности почвы, поросшие папоротниками и другими лесными травами, сухие листья, хворост, валежник и прочее — получали в картинах и рисунках Шишкина вид совершенной действительности, максимально близкой к реальности.</a:t>
            </a:r>
            <a:endParaRPr lang="ru-RU" dirty="0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dirty="0" smtClean="0"/>
              <a:t>Немного о том как Шишкин изображал…</a:t>
            </a:r>
            <a:endParaRPr lang="ru-RU" sz="4000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>
          <a:solidFill>
            <a:schemeClr val="accent2"/>
          </a:solidFill>
        </p:spPr>
        <p:txBody>
          <a:bodyPr/>
          <a:lstStyle/>
          <a:p>
            <a:r>
              <a:rPr lang="ru-RU" b="1" dirty="0" smtClean="0"/>
              <a:t>Иван Иванович Шишкин</a:t>
            </a:r>
            <a:r>
              <a:rPr lang="ru-RU" dirty="0" smtClean="0"/>
              <a:t> (</a:t>
            </a:r>
            <a:r>
              <a:rPr lang="ru-RU" dirty="0" smtClean="0">
                <a:hlinkClick r:id="rId2" tooltip="1832"/>
              </a:rPr>
              <a:t>1832</a:t>
            </a:r>
            <a:r>
              <a:rPr lang="ru-RU" dirty="0" smtClean="0"/>
              <a:t>—</a:t>
            </a:r>
            <a:r>
              <a:rPr lang="ru-RU" dirty="0" smtClean="0">
                <a:hlinkClick r:id="rId3" tooltip="1898"/>
              </a:rPr>
              <a:t>1898</a:t>
            </a:r>
            <a:r>
              <a:rPr lang="ru-RU" dirty="0" smtClean="0"/>
              <a:t>) — русский </a:t>
            </a:r>
            <a:r>
              <a:rPr lang="ru-RU" dirty="0" smtClean="0">
                <a:hlinkClick r:id="rId4" tooltip="Художник"/>
              </a:rPr>
              <a:t>художник</a:t>
            </a:r>
            <a:r>
              <a:rPr lang="ru-RU" dirty="0" smtClean="0"/>
              <a:t>-</a:t>
            </a:r>
            <a:r>
              <a:rPr lang="ru-RU" dirty="0" smtClean="0">
                <a:hlinkClick r:id="rId5" tooltip="Пейзаж"/>
              </a:rPr>
              <a:t>пейзажист</a:t>
            </a:r>
            <a:r>
              <a:rPr lang="ru-RU" dirty="0" smtClean="0"/>
              <a:t>, живописец, рисовальщик и гравер-аквафортист.</a:t>
            </a:r>
          </a:p>
          <a:p>
            <a:r>
              <a:rPr lang="ru-RU" dirty="0" smtClean="0">
                <a:hlinkClick r:id="rId6" tooltip="Академик"/>
              </a:rPr>
              <a:t>Академик</a:t>
            </a:r>
            <a:r>
              <a:rPr lang="ru-RU" dirty="0" smtClean="0"/>
              <a:t> (</a:t>
            </a:r>
            <a:r>
              <a:rPr lang="ru-RU" dirty="0" smtClean="0">
                <a:hlinkClick r:id="rId7" tooltip="1865"/>
              </a:rPr>
              <a:t>1865</a:t>
            </a:r>
            <a:r>
              <a:rPr lang="ru-RU" dirty="0" smtClean="0"/>
              <a:t>), </a:t>
            </a:r>
            <a:r>
              <a:rPr lang="ru-RU" dirty="0" smtClean="0">
                <a:hlinkClick r:id="rId8" tooltip="Профессор"/>
              </a:rPr>
              <a:t>профессор</a:t>
            </a:r>
            <a:r>
              <a:rPr lang="ru-RU" dirty="0" smtClean="0"/>
              <a:t> (</a:t>
            </a:r>
            <a:r>
              <a:rPr lang="ru-RU" dirty="0" smtClean="0">
                <a:hlinkClick r:id="rId9" tooltip="1873"/>
              </a:rPr>
              <a:t>1873</a:t>
            </a:r>
            <a:r>
              <a:rPr lang="ru-RU" dirty="0" smtClean="0"/>
              <a:t>), руководитель пейзажной мастерской (</a:t>
            </a:r>
            <a:r>
              <a:rPr lang="ru-RU" dirty="0" smtClean="0">
                <a:hlinkClick r:id="rId10" tooltip="1894"/>
              </a:rPr>
              <a:t>1894</a:t>
            </a:r>
            <a:r>
              <a:rPr lang="ru-RU" dirty="0" smtClean="0"/>
              <a:t>—</a:t>
            </a:r>
            <a:r>
              <a:rPr lang="ru-RU" dirty="0" smtClean="0">
                <a:hlinkClick r:id="rId11" tooltip="1895"/>
              </a:rPr>
              <a:t>1895</a:t>
            </a:r>
            <a:r>
              <a:rPr lang="ru-RU" dirty="0" smtClean="0"/>
              <a:t>) Академии художеств. Член-учредитель </a:t>
            </a:r>
            <a:r>
              <a:rPr lang="ru-RU" dirty="0" smtClean="0">
                <a:hlinkClick r:id="rId12" tooltip="Товарищество передвижных художественных выставок"/>
              </a:rPr>
              <a:t>Товарищества передвижных художественных выставок</a:t>
            </a:r>
            <a:r>
              <a:rPr lang="ru-RU" dirty="0" smtClean="0"/>
              <a:t>.</a:t>
            </a:r>
          </a:p>
          <a:p>
            <a:endParaRPr lang="ru-RU" dirty="0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ГОДА ЖИЗНИ </a:t>
            </a:r>
            <a:endParaRPr lang="ru-RU" dirty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dirty="0" smtClean="0"/>
              <a:t>Иван Иванович Шишкин</a:t>
            </a:r>
            <a:endParaRPr lang="ru-RU" sz="2800" dirty="0"/>
          </a:p>
        </p:txBody>
      </p:sp>
      <p:pic>
        <p:nvPicPr>
          <p:cNvPr id="15363" name="Picture 3" descr="Фотография">
            <a:hlinkClick r:id="rId2" tooltip="Фотография"/>
          </p:cNvPr>
          <p:cNvPicPr>
            <a:picLocks noGrp="1" noChangeAspect="1" noChangeArrowheads="1"/>
          </p:cNvPicPr>
          <p:nvPr>
            <p:ph type="pic" idx="1"/>
          </p:nvPr>
        </p:nvPicPr>
        <p:blipFill>
          <a:blip r:embed="rId3" cstate="print"/>
          <a:srcRect t="16641" b="16641"/>
          <a:stretch>
            <a:fillRect/>
          </a:stretch>
        </p:blipFill>
        <p:spPr bwMode="auto"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2"/>
          </a:solidFill>
        </p:spPr>
        <p:txBody>
          <a:bodyPr/>
          <a:lstStyle/>
          <a:p>
            <a:r>
              <a:rPr lang="ru-RU" dirty="0" smtClean="0"/>
              <a:t>«Грачи прилетели», </a:t>
            </a:r>
            <a:r>
              <a:rPr lang="ru-RU" dirty="0" smtClean="0">
                <a:hlinkClick r:id="rId2" tooltip="1871 год"/>
              </a:rPr>
              <a:t>1871 год</a:t>
            </a:r>
            <a:endParaRPr lang="ru-RU" dirty="0"/>
          </a:p>
        </p:txBody>
      </p:sp>
      <p:pic>
        <p:nvPicPr>
          <p:cNvPr id="14338" name="Picture 2" descr="Файл:RooksBackOfSavrasov.jpg">
            <a:hlinkClick r:id="rId3"/>
          </p:cNvPr>
          <p:cNvPicPr>
            <a:picLocks noGrp="1" noChangeAspect="1" noChangeArrowheads="1"/>
          </p:cNvPicPr>
          <p:nvPr>
            <p:ph type="pic" idx="1"/>
          </p:nvPr>
        </p:nvPicPr>
        <p:blipFill>
          <a:blip r:embed="rId4" cstate="print"/>
          <a:srcRect t="14519" b="14519"/>
          <a:stretch>
            <a:fillRect/>
          </a:stretch>
        </p:blipFill>
        <p:spPr bwMode="auto">
          <a:prstGeom prst="rect">
            <a:avLst/>
          </a:prstGeom>
          <a:noFill/>
        </p:spPr>
      </p:pic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dirty="0" smtClean="0"/>
              <a:t>«Вестминстерский мост в Лондоне»</a:t>
            </a:r>
            <a:endParaRPr lang="ru-RU" sz="2400" dirty="0"/>
          </a:p>
        </p:txBody>
      </p:sp>
      <p:pic>
        <p:nvPicPr>
          <p:cNvPr id="18434" name="Picture 2" descr="http://upload.wikimedia.org/wikipedia/commons/thumb/c/c5/Canaletto_Westminster_Bridge_1746.jpg/220px-Canaletto_Westminster_Bridge_1746.jpg">
            <a:hlinkClick r:id="rId2"/>
          </p:cNvPr>
          <p:cNvPicPr>
            <a:picLocks noGrp="1" noChangeAspect="1" noChangeArrowheads="1"/>
          </p:cNvPicPr>
          <p:nvPr>
            <p:ph type="pic" idx="1"/>
          </p:nvPr>
        </p:nvPicPr>
        <p:blipFill>
          <a:blip r:embed="rId3" cstate="print"/>
          <a:srcRect l="9664" r="9664"/>
          <a:stretch>
            <a:fillRect/>
          </a:stretch>
        </p:blipFill>
        <p:spPr bwMode="auto">
          <a:prstGeom prst="rect">
            <a:avLst/>
          </a:prstGeom>
          <a:noFill/>
        </p:spPr>
      </p:pic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60232" y="620688"/>
            <a:ext cx="2057400" cy="1066800"/>
          </a:xfrm>
        </p:spPr>
        <p:txBody>
          <a:bodyPr>
            <a:noAutofit/>
          </a:bodyPr>
          <a:lstStyle/>
          <a:p>
            <a:r>
              <a:rPr lang="ru-RU" sz="2800" dirty="0" smtClean="0"/>
              <a:t>«Отплытие царицы Савской»</a:t>
            </a:r>
            <a:endParaRPr lang="ru-RU" sz="2800" dirty="0"/>
          </a:p>
        </p:txBody>
      </p:sp>
      <p:pic>
        <p:nvPicPr>
          <p:cNvPr id="13314" name="Picture 2" descr="Файл:Claude Lorrain 008.jpg">
            <a:hlinkClick r:id="rId2"/>
          </p:cNvPr>
          <p:cNvPicPr>
            <a:picLocks noGrp="1" noChangeAspect="1" noChangeArrowheads="1"/>
          </p:cNvPicPr>
          <p:nvPr>
            <p:ph type="pic" idx="1"/>
          </p:nvPr>
        </p:nvPicPr>
        <p:blipFill>
          <a:blip r:embed="rId3" cstate="print"/>
          <a:srcRect l="8852" r="8852"/>
          <a:stretch>
            <a:fillRect/>
          </a:stretch>
        </p:blipFill>
        <p:spPr bwMode="auto">
          <a:prstGeom prst="rect">
            <a:avLst/>
          </a:prstGeom>
          <a:noFill/>
        </p:spPr>
      </p:pic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60232" y="404664"/>
            <a:ext cx="2057400" cy="1066800"/>
          </a:xfrm>
          <a:solidFill>
            <a:schemeClr val="accent2"/>
          </a:solidFill>
        </p:spPr>
        <p:txBody>
          <a:bodyPr>
            <a:noAutofit/>
          </a:bodyPr>
          <a:lstStyle/>
          <a:p>
            <a:r>
              <a:rPr lang="ru-RU" sz="3200" dirty="0" smtClean="0"/>
              <a:t>«</a:t>
            </a:r>
            <a:r>
              <a:rPr lang="ru-RU" sz="3200" dirty="0" smtClean="0">
                <a:hlinkClick r:id="rId2" tooltip="Вид Дельфта"/>
              </a:rPr>
              <a:t>Вид Делфта</a:t>
            </a:r>
            <a:r>
              <a:rPr lang="ru-RU" sz="3200" dirty="0" smtClean="0"/>
              <a:t>»</a:t>
            </a:r>
            <a:endParaRPr lang="ru-RU" sz="3200" dirty="0"/>
          </a:p>
        </p:txBody>
      </p:sp>
      <p:pic>
        <p:nvPicPr>
          <p:cNvPr id="12290" name="Picture 2" descr="Файл:Vermeer-view-of-delft.jpg">
            <a:hlinkClick r:id="rId3"/>
          </p:cNvPr>
          <p:cNvPicPr>
            <a:picLocks noGrp="1" noChangeAspect="1" noChangeArrowheads="1"/>
          </p:cNvPicPr>
          <p:nvPr>
            <p:ph type="pic" idx="1"/>
          </p:nvPr>
        </p:nvPicPr>
        <p:blipFill>
          <a:blip r:embed="rId4" cstate="print"/>
          <a:srcRect l="4846" r="4846"/>
          <a:stretch>
            <a:fillRect/>
          </a:stretch>
        </p:blipFill>
        <p:spPr bwMode="auto">
          <a:prstGeom prst="rect">
            <a:avLst/>
          </a:prstGeom>
          <a:noFill/>
        </p:spPr>
      </p:pic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Шишкин</a:t>
            </a:r>
            <a:endParaRPr lang="ru-RU" sz="3200" dirty="0"/>
          </a:p>
        </p:txBody>
      </p:sp>
      <p:pic>
        <p:nvPicPr>
          <p:cNvPr id="11266" name="Picture 2" descr="Шишкин И.И.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t="11601" b="11601"/>
          <a:stretch>
            <a:fillRect/>
          </a:stretch>
        </p:blipFill>
        <p:spPr bwMode="auto">
          <a:prstGeom prst="rect">
            <a:avLst/>
          </a:prstGeom>
          <a:noFill/>
        </p:spPr>
      </p:pic>
    </p:spTree>
  </p:cSld>
  <p:clrMapOvr>
    <a:masterClrMapping/>
  </p:clrMapOvr>
  <p:transition>
    <p:split orient="vert" dir="in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100</TotalTime>
  <Words>236</Words>
  <Application>Microsoft Office PowerPoint</Application>
  <PresentationFormat>Экран (4:3)</PresentationFormat>
  <Paragraphs>19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Бумажная</vt:lpstr>
      <vt:lpstr>Шишкин Иван Иванович</vt:lpstr>
      <vt:lpstr>Немного о том как Шишкин изображал…</vt:lpstr>
      <vt:lpstr>ГОДА ЖИЗНИ </vt:lpstr>
      <vt:lpstr>Иван Иванович Шишкин</vt:lpstr>
      <vt:lpstr>«Грачи прилетели», 1871 год</vt:lpstr>
      <vt:lpstr>«Вестминстерский мост в Лондоне»</vt:lpstr>
      <vt:lpstr>«Отплытие царицы Савской»</vt:lpstr>
      <vt:lpstr>«Вид Делфта»</vt:lpstr>
      <vt:lpstr>Шишкин</vt:lpstr>
      <vt:lpstr>       конец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жопа</dc:creator>
  <cp:lastModifiedBy>жопа</cp:lastModifiedBy>
  <cp:revision>10</cp:revision>
  <dcterms:created xsi:type="dcterms:W3CDTF">2012-01-15T16:18:57Z</dcterms:created>
  <dcterms:modified xsi:type="dcterms:W3CDTF">2012-01-26T12:45:13Z</dcterms:modified>
</cp:coreProperties>
</file>