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9456E5-F9C9-45C8-B456-50CA06482E6F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5B00F32-6A97-4510-8F71-C360413EFAB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Театр Древней Греции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168" y="1428736"/>
            <a:ext cx="795879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736"/>
            <a:ext cx="8115328" cy="250033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Древнегреческая драматургия оказала огромное влияние на развитие мирового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театра.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Древнегреческий театр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24000"/>
            <a:ext cx="4786346" cy="4572000"/>
          </a:xfrm>
        </p:spPr>
        <p:txBody>
          <a:bodyPr>
            <a:normAutofit fontScale="77500" lnSpcReduction="20000"/>
          </a:bodyPr>
          <a:lstStyle/>
          <a:p>
            <a:pPr indent="27432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Древнегреческий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театр возник из сельских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празднеств в честь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бога Диониса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Вначале Дионис считался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богом производительной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силы природы, и греки изображали его в виде козла или быка.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27432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позже, когда население древней Греции познакомилось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возделыванием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виноградников, Дионис стал богом виноделия, а потом и богом поэзии и театра.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2714643" cy="444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64386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Театр Диониса (Афины, Греция)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Эсхи́л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25767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Эсхи́л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—древнегреческий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драматург, отец европейской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трагедии.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Перу Эсхила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принадлежало около 90 пьес,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которых до нас дошло лишь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7: «Персы», «Семеро против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Фив», «Орестея»,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«Агамемнон», «Прикованный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Прометей» и др.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71612"/>
            <a:ext cx="3571900" cy="45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Еврипид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18623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Еврипи́д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древнегреческий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драматург, представитель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новой аттической трагедии, 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которой преобладает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психология над идеей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божественного рока.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Еврипид написал 92 драмы, из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которых до нас дошли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полностью 17 трагедий и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сатировская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драма «Киклоп».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86314" y="1643050"/>
            <a:ext cx="364333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Софокл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Софо́кл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афинский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драматург, трагик.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Софоклу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принадлежало 123 драмы.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Софокл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пользовался успехом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только как драматург, он 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вообще был популярной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личностью в Афинах.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3439" y="1524000"/>
            <a:ext cx="371539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chemeClr val="tx2">
                    <a:lumMod val="75000"/>
                  </a:schemeClr>
                </a:solidFill>
              </a:rPr>
              <a:t>Аристофа́н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24000"/>
            <a:ext cx="4572032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Аристофа́н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древнегреческий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комедиограф, «отец комедии».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комедиях Аристофана нашли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отражение актуальные события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того времени, выступления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против военной политики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Лисистрата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»), поношение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реальных личностей (Сократа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«Облаках»), фантастические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ситуации («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Ахарняне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«Птицы»).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32861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Гомер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32911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Гомер— легендарный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древнегреческий поэт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сказитель, которому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приписывается создание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«Илиады» и «Одиссеи»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настоящего времени нет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убедительных доказательств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реальности исторической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фигуры Гомера.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00174"/>
            <a:ext cx="3390898" cy="443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144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tx2">
                    <a:lumMod val="75000"/>
                  </a:schemeClr>
                </a:solidFill>
              </a:rPr>
              <a:t>Маски</a:t>
            </a:r>
            <a:endParaRPr lang="ru-RU" sz="4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7199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Актеры носили маски, так что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мимика из игры была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исключена. Тем больше должны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были греческие актеры работать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 искусством движения 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жеста.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312809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</TotalTime>
  <Words>291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Театр Древней Греции</vt:lpstr>
      <vt:lpstr>Древнегреческий театр</vt:lpstr>
      <vt:lpstr>Театр Диониса (Афины, Греция)</vt:lpstr>
      <vt:lpstr>Эсхи́л</vt:lpstr>
      <vt:lpstr>Еврипид</vt:lpstr>
      <vt:lpstr>Софокл</vt:lpstr>
      <vt:lpstr>Аристофа́н</vt:lpstr>
      <vt:lpstr>Гомер</vt:lpstr>
      <vt:lpstr> Маски</vt:lpstr>
      <vt:lpstr>Древнегреческая драматургия оказала огромное влияние на развитие мирового театра.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 Древней Греции</dc:title>
  <dc:creator>лебедева</dc:creator>
  <cp:lastModifiedBy>лебедева</cp:lastModifiedBy>
  <cp:revision>6</cp:revision>
  <dcterms:created xsi:type="dcterms:W3CDTF">2011-09-21T14:51:31Z</dcterms:created>
  <dcterms:modified xsi:type="dcterms:W3CDTF">2011-09-21T15:43:43Z</dcterms:modified>
</cp:coreProperties>
</file>