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B834B0F-9033-4316-A720-86D9E7F0525C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4CD59A-649F-4960-AF29-1D1164225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ПО ОРКСЭ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МОДУЛЬ «ОСНОВЫ СВЕТСКОЙ ЭТИКИ»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4 КЛАСС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СОСТАВИТЕЛЬ: САМОНДРОСОВА Л.А.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55260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/>
              <a:t> </a:t>
            </a:r>
            <a:r>
              <a:rPr lang="ru-RU" sz="9600" b="1" dirty="0" smtClean="0"/>
              <a:t>Д</a:t>
            </a:r>
            <a:r>
              <a:rPr lang="ru-RU" sz="8000" i="1" dirty="0" smtClean="0"/>
              <a:t>ЕЛО</a:t>
            </a:r>
            <a:r>
              <a:rPr lang="ru-RU" sz="9600" dirty="0" smtClean="0"/>
              <a:t> </a:t>
            </a:r>
            <a:r>
              <a:rPr lang="ru-RU" sz="9600" b="1" dirty="0" smtClean="0"/>
              <a:t>Р</a:t>
            </a:r>
            <a:r>
              <a:rPr lang="ru-RU" sz="8000" i="1" dirty="0" smtClean="0"/>
              <a:t>ЕМЕСЛО </a:t>
            </a:r>
            <a:r>
              <a:rPr lang="ru-RU" sz="9600" b="1" dirty="0" smtClean="0"/>
              <a:t>Т</a:t>
            </a:r>
            <a:r>
              <a:rPr lang="ru-RU" sz="8000" i="1" dirty="0" smtClean="0"/>
              <a:t>УНЕЯДЕЦ</a:t>
            </a:r>
            <a:r>
              <a:rPr lang="ru-RU" sz="8000" dirty="0" smtClean="0"/>
              <a:t> </a:t>
            </a:r>
            <a:r>
              <a:rPr lang="ru-RU" sz="9600" b="1" dirty="0" smtClean="0"/>
              <a:t>У</a:t>
            </a:r>
            <a:r>
              <a:rPr lang="ru-RU" sz="8000" i="1" dirty="0" smtClean="0"/>
              <a:t>МЕНИЕ</a:t>
            </a:r>
            <a:endParaRPr lang="ru-RU" sz="8000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89"/>
            <a:ext cx="8229600" cy="59118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9600" dirty="0" smtClean="0"/>
              <a:t>         Т</a:t>
            </a:r>
          </a:p>
          <a:p>
            <a:pPr>
              <a:buNone/>
            </a:pPr>
            <a:r>
              <a:rPr lang="ru-RU" sz="9600" dirty="0" smtClean="0"/>
              <a:t>         Р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      У</a:t>
            </a:r>
          </a:p>
          <a:p>
            <a:pPr>
              <a:buNone/>
            </a:pPr>
            <a:r>
              <a:rPr lang="ru-RU" sz="9600" dirty="0"/>
              <a:t> </a:t>
            </a:r>
            <a:r>
              <a:rPr lang="ru-RU" sz="9600" dirty="0" smtClean="0"/>
              <a:t>        Д</a:t>
            </a:r>
            <a:endParaRPr lang="ru-RU" sz="9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Без труда не вытащить и рыбку из пруда.</a:t>
            </a:r>
          </a:p>
          <a:p>
            <a:endParaRPr lang="ru-RU" sz="3600" dirty="0"/>
          </a:p>
          <a:p>
            <a:r>
              <a:rPr lang="ru-RU" sz="3600" dirty="0" smtClean="0"/>
              <a:t>Профессор издал научный труд.</a:t>
            </a:r>
          </a:p>
          <a:p>
            <a:endParaRPr lang="ru-RU" sz="3600" dirty="0"/>
          </a:p>
          <a:p>
            <a:r>
              <a:rPr lang="ru-RU" sz="3600" dirty="0" smtClean="0"/>
              <a:t>Всем, что у него есть, человек обязан труду.</a:t>
            </a:r>
          </a:p>
          <a:p>
            <a:endParaRPr lang="ru-RU" sz="3600" dirty="0"/>
          </a:p>
          <a:p>
            <a:r>
              <a:rPr lang="ru-RU" sz="3600" dirty="0" smtClean="0"/>
              <a:t>На уроке нас ждал увлекательный труд.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42853"/>
          <a:ext cx="9001156" cy="74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714876"/>
              </a:tblGrid>
              <a:tr h="1602053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ПОСЛОВИЦЫ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ЗНАЧЕНИЕ СЛОВА ТРУД</a:t>
                      </a:r>
                      <a:endParaRPr lang="ru-RU" sz="4800" dirty="0"/>
                    </a:p>
                  </a:txBody>
                  <a:tcPr/>
                </a:tc>
              </a:tr>
              <a:tr h="3769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1.Без труда не вытащить и рыбку из пруда.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3.Усилие, направленное на достижение чего-нибудь.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2.Профессор издал научный труд.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4.Результат деятельности, труда.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60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3.Всем, что у него есть, человек обязан труду.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1.Деятельность человека, направленная на достижение каких-либо целей и требующая физических и умственных усилий.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3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4.На уроке нас ждал увлекательный труд.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2.Работа, занятие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2910" y="-1"/>
            <a:ext cx="8229600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6500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«Птица крепнет в полёте, а человек в труде».</a:t>
            </a:r>
          </a:p>
          <a:p>
            <a:pPr>
              <a:buNone/>
            </a:pPr>
            <a:endParaRPr lang="ru-RU" sz="4400" dirty="0"/>
          </a:p>
          <a:p>
            <a:pPr>
              <a:buNone/>
            </a:pPr>
            <a:r>
              <a:rPr lang="ru-RU" sz="4400" dirty="0" smtClean="0"/>
              <a:t>«Упустишь минуту – потеряешь час».</a:t>
            </a:r>
          </a:p>
          <a:p>
            <a:pPr>
              <a:buNone/>
            </a:pPr>
            <a:endParaRPr lang="ru-RU" sz="4400" dirty="0"/>
          </a:p>
          <a:p>
            <a:pPr>
              <a:buNone/>
            </a:pPr>
            <a:r>
              <a:rPr lang="ru-RU" sz="4400" dirty="0" smtClean="0"/>
              <a:t>«Без труда мечта мертва».</a:t>
            </a:r>
            <a:endParaRPr lang="ru-RU" sz="4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70C0"/>
                </a:solidFill>
              </a:rPr>
              <a:t>ТРУД</a:t>
            </a:r>
            <a:endParaRPr lang="ru-RU" sz="96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29600" cy="274262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3200"/>
                <a:gridCol w="2743200"/>
                <a:gridCol w="2743200"/>
              </a:tblGrid>
              <a:tr h="164534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СВОБОДНЫЙ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ПОСИЛЬНЫЙ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ПОСТОЯННЫЙ</a:t>
                      </a:r>
                      <a:endParaRPr lang="ru-RU" sz="2800" dirty="0"/>
                    </a:p>
                  </a:txBody>
                  <a:tcPr/>
                </a:tc>
              </a:tr>
              <a:tr h="733378">
                <a:tc>
                  <a:txBody>
                    <a:bodyPr/>
                    <a:lstStyle/>
                    <a:p>
                      <a:r>
                        <a:rPr lang="ru-RU" sz="6600" dirty="0" smtClean="0"/>
                        <a:t>…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dirty="0" smtClean="0"/>
                        <a:t>…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dirty="0" smtClean="0"/>
                        <a:t>…</a:t>
                      </a:r>
                      <a:endParaRPr lang="ru-RU" sz="6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/>
              <a:t>«СВОБОДНЫЙ МИКРОФОН»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5600" dirty="0" smtClean="0"/>
              <a:t> «</a:t>
            </a:r>
            <a:r>
              <a:rPr lang="ru-RU" sz="5600" dirty="0"/>
              <a:t>Я доволен тем, что….»</a:t>
            </a:r>
          </a:p>
          <a:p>
            <a:r>
              <a:rPr lang="ru-RU" sz="5600" dirty="0" smtClean="0"/>
              <a:t> </a:t>
            </a:r>
            <a:r>
              <a:rPr lang="ru-RU" sz="5600" dirty="0"/>
              <a:t>«Я смог понять</a:t>
            </a:r>
            <a:r>
              <a:rPr lang="ru-RU" sz="5600" dirty="0" smtClean="0"/>
              <a:t>….»</a:t>
            </a:r>
          </a:p>
          <a:p>
            <a:r>
              <a:rPr lang="ru-RU" sz="5600" dirty="0"/>
              <a:t> </a:t>
            </a:r>
            <a:r>
              <a:rPr lang="ru-RU" sz="5600" dirty="0" smtClean="0"/>
              <a:t>«Я впервые….»</a:t>
            </a:r>
            <a:endParaRPr lang="ru-RU" sz="5600" dirty="0"/>
          </a:p>
          <a:p>
            <a:r>
              <a:rPr lang="ru-RU" sz="5600" dirty="0" smtClean="0"/>
              <a:t> </a:t>
            </a:r>
            <a:r>
              <a:rPr lang="ru-RU" sz="5600" dirty="0"/>
              <a:t>«Я хочу сказать </a:t>
            </a:r>
            <a:r>
              <a:rPr lang="ru-RU" sz="5600" dirty="0" smtClean="0"/>
              <a:t>….»</a:t>
            </a:r>
          </a:p>
          <a:p>
            <a:r>
              <a:rPr lang="ru-RU" sz="5600" dirty="0" smtClean="0"/>
              <a:t> «Меня порадовало…»</a:t>
            </a:r>
            <a:endParaRPr lang="ru-RU" sz="5600" dirty="0"/>
          </a:p>
          <a:p>
            <a:r>
              <a:rPr lang="ru-RU" sz="5600" dirty="0"/>
              <a:t> </a:t>
            </a:r>
            <a:r>
              <a:rPr lang="ru-RU" sz="5600" dirty="0" smtClean="0"/>
              <a:t>«</a:t>
            </a:r>
            <a:r>
              <a:rPr lang="ru-RU" sz="5600" dirty="0"/>
              <a:t>В следующий раз…..»</a:t>
            </a:r>
          </a:p>
          <a:p>
            <a:r>
              <a:rPr lang="ru-RU" sz="5600" dirty="0"/>
              <a:t>  </a:t>
            </a:r>
            <a:r>
              <a:rPr lang="ru-RU" sz="5600" dirty="0" smtClean="0"/>
              <a:t>«</a:t>
            </a:r>
            <a:r>
              <a:rPr lang="ru-RU" sz="5600" dirty="0"/>
              <a:t>Удивительно, но ….» 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</TotalTime>
  <Words>209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УРОК ПО ОРКСЭ</vt:lpstr>
      <vt:lpstr>Слайд 2</vt:lpstr>
      <vt:lpstr>Слайд 3</vt:lpstr>
      <vt:lpstr>Слайд 4</vt:lpstr>
      <vt:lpstr>Слайд 5</vt:lpstr>
      <vt:lpstr>Слайд 6</vt:lpstr>
      <vt:lpstr>ТРУД</vt:lpstr>
      <vt:lpstr>«СВОБОДНЫЙ МИКРОФОН»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   РЕМЕСЛО   ТУНЕЯДЕЦ УМЕНИЕ</dc:title>
  <dc:creator>Vladimir</dc:creator>
  <cp:lastModifiedBy>Vladimir</cp:lastModifiedBy>
  <cp:revision>7</cp:revision>
  <dcterms:created xsi:type="dcterms:W3CDTF">2012-04-11T15:24:10Z</dcterms:created>
  <dcterms:modified xsi:type="dcterms:W3CDTF">2012-04-12T12:22:37Z</dcterms:modified>
</cp:coreProperties>
</file>