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5" r:id="rId24"/>
    <p:sldId id="286" r:id="rId25"/>
    <p:sldId id="287" r:id="rId26"/>
    <p:sldId id="280" r:id="rId27"/>
    <p:sldId id="281" r:id="rId28"/>
    <p:sldId id="282" r:id="rId29"/>
    <p:sldId id="283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37" autoAdjust="0"/>
  </p:normalViewPr>
  <p:slideViewPr>
    <p:cSldViewPr>
      <p:cViewPr varScale="1">
        <p:scale>
          <a:sx n="84" d="100"/>
          <a:sy n="84" d="100"/>
        </p:scale>
        <p:origin x="-11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303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3C6E1-11B0-432F-A25A-786F5C25AA57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5F9FD-6845-44BD-98D9-0FDBD60635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4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EF419-CA9C-4BBE-B16A-63140542C90E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44737-AFB8-4868-9B26-E667BBDDA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01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A0D-B2B0-44E4-A3AF-E8FE582CB9E9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591F2-65EB-48DF-842C-682B41C8BFA9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052C-644E-4AAC-BA4E-43F6B4876786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D2A6-672D-4E7D-A22C-737F9F18DDFF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D3CD-7842-4922-86D6-FEB44EA818CD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00E8C-BE37-4019-A595-5F7124CD5ABA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4EE1-8464-485E-B450-BF90CC08E26E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8446-26DF-48AE-9516-5E05CCC864BE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D9F-5033-4A2B-B860-BA457C67D930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6FF1-1A92-44D3-88C2-7D0F08C3C436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5670F-61D2-4B60-9ADE-492DBCCB8FFE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1A1B9-B3BF-4D6B-B658-39A3AC1E344C}" type="datetime1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614364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РУСЬ ВЕЛИКАЯ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1266" name="Picture 2" descr="http://stat18.privet.ru/lr/0a33e7ec0ace983ea6e35c7271559a7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67012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1472" y="428604"/>
            <a:ext cx="15716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МБОУ КСОШ № 13</a:t>
            </a:r>
          </a:p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г. Новый Уренгой</a:t>
            </a:r>
          </a:p>
          <a:p>
            <a:r>
              <a:rPr lang="ru-RU" sz="900" smtClean="0">
                <a:latin typeface="Times New Roman" pitchFamily="18" charset="0"/>
                <a:cs typeface="Times New Roman" pitchFamily="18" charset="0"/>
              </a:rPr>
              <a:t>Хиль О.А.</a:t>
            </a:r>
            <a:endParaRPr lang="ru-RU" sz="9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26626" name="Picture 2" descr="http://img01.chitalnya.ru/upload2/341/922890779096633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382" y="1357298"/>
            <a:ext cx="7828774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142852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928670"/>
            <a:ext cx="542928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36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каком году на Руси было принято христианство?</a:t>
            </a:r>
            <a:endParaRPr lang="ru-RU" sz="4400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1285860"/>
            <a:ext cx="7500990" cy="4154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1988 </a:t>
            </a:r>
          </a:p>
          <a:p>
            <a:pPr marL="1143000" indent="-11430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1088</a:t>
            </a:r>
          </a:p>
          <a:p>
            <a:pPr marL="1143000" indent="-11430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988</a:t>
            </a:r>
          </a:p>
          <a:p>
            <a:pPr marL="1143000" indent="-1143000"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2000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25602" name="Picture 2" descr="http://stat20.privet.ru/lr/0c0372e12e3619d5cf56e3f35751714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428736"/>
            <a:ext cx="6786610" cy="5106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14678" y="0"/>
            <a:ext cx="3143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988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428604"/>
            <a:ext cx="900115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5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Одним из почитаемых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святых на Руси всегда был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Сергий Радонежский,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назовите его имя в миру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(до принятия монашеского сана) </a:t>
            </a:r>
            <a:endParaRPr lang="ru-RU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785794"/>
            <a:ext cx="8001056" cy="52937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Варфоломей</a:t>
            </a:r>
          </a:p>
          <a:p>
            <a:pPr marL="342900" indent="-34290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Дмитрий</a:t>
            </a:r>
          </a:p>
          <a:p>
            <a:pPr marL="342900" indent="-34290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Кирилл</a:t>
            </a:r>
          </a:p>
          <a:p>
            <a:pPr marL="342900" indent="-34290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Константин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8674" name="Picture 2" descr="G:\викторина\викторина Русь великая\Сергий Радонеж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71480"/>
            <a:ext cx="4643451" cy="5715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857232"/>
            <a:ext cx="3571900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Имя Сергия Радонежского в миру -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Варфоломей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000108"/>
            <a:ext cx="657229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4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Назовите монастырь основанный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Сергием Радонежским</a:t>
            </a:r>
            <a:endParaRPr lang="ru-RU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29698" name="Picture 2" descr="http://express-sp.info/wp-content/uploads/2013/07/troice_lav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636154"/>
            <a:ext cx="4071966" cy="2759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www.pravmir.ru/wp-content/uploads/2013/06/vas-b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85728"/>
            <a:ext cx="3786214" cy="302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1472" y="571480"/>
            <a:ext cx="3786214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ХРАМ ВАСИЛИЯ БЛАЖЕННОГО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ТРОИЦЕ-СЕРГИЕВА ЛАВРА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ХРАМ ХРИСТА СПАСИТЕЛЯ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29702" name="Picture 6" descr="http://gusev-fond.ru/wp-content/uploads/2012/07/0_612de_22238db6_smal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429000"/>
            <a:ext cx="270646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3571876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357166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3900" y="385762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428604"/>
            <a:ext cx="750099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342900" indent="-342900"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ТРОИЦЕ-СЕРГИЕВА ЛАВРА</a:t>
            </a:r>
          </a:p>
        </p:txBody>
      </p:sp>
      <p:pic>
        <p:nvPicPr>
          <p:cNvPr id="33794" name="Picture 2" descr="http://www.sputnik74.ru/up/russia/img/Xs55nM4NUKUcBWdOSEeeE1w8ISqqGta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071546"/>
            <a:ext cx="4643470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357299"/>
            <a:ext cx="4572000" cy="418576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Какое дерево считается символом России?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500042"/>
            <a:ext cx="678661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4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Кто получил благословение от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Сергия Радонежского на борьбу с Мамаем в 1378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34818" name="Picture 2" descr="http://s011.radikal.ru/i317/1101/56/b46cccfe165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143248"/>
            <a:ext cx="282248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gameplay.pl/galeria/ilustracja/70_57265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2922441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428604"/>
            <a:ext cx="5429288" cy="221599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Наполеон Бонапарт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Кутузов М.И.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Дмитрий Донской</a:t>
            </a:r>
          </a:p>
          <a:p>
            <a:pPr marL="342900" indent="-342900">
              <a:buAutoNum type="arabicPeriod"/>
            </a:pPr>
            <a:endParaRPr lang="ru-RU" dirty="0" smtClean="0"/>
          </a:p>
        </p:txBody>
      </p:sp>
      <p:pic>
        <p:nvPicPr>
          <p:cNvPr id="34822" name="Picture 6" descr="http://www.xenophon-mil.org/rushistory/borodino/kutuzov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571876"/>
            <a:ext cx="2928957" cy="3089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357166"/>
            <a:ext cx="285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5929330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328612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3" name="Picture 2" descr="http://s011.radikal.ru/i317/1101/56/b46cccfe16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357166"/>
            <a:ext cx="4924341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143504" y="714356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Дмитрий</a:t>
            </a:r>
          </a:p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Донской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642918"/>
            <a:ext cx="692948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5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Какими словами  заканчивается припев гимна Российской Федерации?</a:t>
            </a:r>
            <a:endParaRPr lang="ru-RU" sz="4400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714356"/>
            <a:ext cx="8358246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Славься, Отечество наше свободное!</a:t>
            </a:r>
          </a:p>
          <a:p>
            <a:pPr marL="742950" indent="-742950">
              <a:buAutoNum type="arabicPeriod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Славься, страна! Мы гордимся тобой!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Хранимая Богом родная земля!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Так было, так есть и так будет всегда!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Славься, страна! Мы гордимся тобой!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www.fruct.org/sites/default/files/flag_russi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8096289" cy="55123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000108"/>
            <a:ext cx="67151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5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 наша Родина называлась в древние времена</a:t>
            </a:r>
            <a:endParaRPr lang="ru-RU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785794"/>
            <a:ext cx="8001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ДЕРЖАВА</a:t>
            </a:r>
          </a:p>
          <a:p>
            <a:pPr marL="742950" indent="-74295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ИМПЕРИЯ</a:t>
            </a:r>
          </a:p>
          <a:p>
            <a:pPr marL="742950" indent="-74295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СССР</a:t>
            </a:r>
          </a:p>
          <a:p>
            <a:pPr marL="742950" indent="-742950">
              <a:buAutoNum type="arabicPeriod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РУСЬ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928670"/>
            <a:ext cx="67151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/>
            <a:endParaRPr lang="ru-RU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РУСЬ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000108"/>
            <a:ext cx="74295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2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Назовите первый город в Сибири</a:t>
            </a:r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4338" name="Picture 2" descr="http://img696.imageshack.us/img696/6752/du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4015159" cy="3011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44" y="214290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4" name="Picture 8" descr="http://img1.liveinternet.ru/images/attach/c/1/60/476/60476910_1276852869_____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0"/>
            <a:ext cx="3159624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786446" y="214290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6" name="Picture 10" descr="http://www.poetryclub.com.ua/upload/poem_all/002696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214686"/>
            <a:ext cx="5119684" cy="3401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072198" y="4286256"/>
            <a:ext cx="2428892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ДУБ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БЕРЕЗА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ЛИПА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3429000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4286256"/>
            <a:ext cx="3929090" cy="21236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ОМСК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ТЮМЕНЬ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ЧЕЛЯБИНСК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8" name="Picture 4" descr="http://s03.radikal.ru/i176/0908/b0/292f85dcf6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785794"/>
            <a:ext cx="3714776" cy="294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142852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4286256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0" name="Picture 6" descr="http://stat17.privet.ru/lr/0929deff15616874d6dff302aeb44bb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642918"/>
            <a:ext cx="367202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786314" y="42860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2" name="Picture 8" descr="http://img0.liveinternet.ru/images/attach/c/0/52/194/52194813_1260331207_ryaz_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429132"/>
            <a:ext cx="3452794" cy="222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142852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ТЮМЕНЬ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stat17.privet.ru/lr/0929deff15616874d6dff302aeb44bb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85860"/>
            <a:ext cx="367202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4" name="Picture 2" descr="http://autoyahta.ru/uploads/images/tyumen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357298"/>
            <a:ext cx="3762368" cy="2964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6" name="Picture 4" descr="http://autotravel.ru/phalbum/90212/1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4071942"/>
            <a:ext cx="3731799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642918"/>
            <a:ext cx="82153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5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Какой государственный праздник отмечают в России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12 декабря</a:t>
            </a:r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42910" y="928670"/>
            <a:ext cx="8001056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ДЕНЬ КОНСТИТУЦИИ РОССИЙСКОЙ ФЕДЕНАЦИИ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ДЕНЬ МОЛОДЕЖИ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МЕЖДУНАРОДНЫЙ ЖЕНСКИЙ ДЕНЬ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ДЕНЬ МАТЕРИ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  <p:pic>
        <p:nvPicPr>
          <p:cNvPr id="50178" name="Picture 2" descr="http://mo.astrobl.ru/khosheutovskijselsovet/sites/mo.astrobl.ru.khosheutovskijselsovet/files/u78/2052388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7981332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000108"/>
            <a:ext cx="78581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5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Какая птица изображена на гербе города Новый Уренгой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714356"/>
            <a:ext cx="3429024" cy="1661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Аист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Белоголовый орел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Полярная сова</a:t>
            </a:r>
          </a:p>
          <a:p>
            <a:pPr marL="342900" indent="-342900"/>
            <a:endParaRPr lang="ru-RU" dirty="0"/>
          </a:p>
        </p:txBody>
      </p:sp>
      <p:pic>
        <p:nvPicPr>
          <p:cNvPr id="54274" name="Picture 2" descr="http://stuffkit.com/wp-content/uploads/2012/05/wildlife-pictures-36-550x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357562"/>
            <a:ext cx="375049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6" name="Picture 4" descr="http://www.mostgames.net/uploads/posts/2012-10/1349091244_wls9vmoibpk7tvc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3968777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80" name="Picture 8" descr="http://www.kid.ru/forummam3/fdfca9ef38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85728"/>
            <a:ext cx="3985305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143372" y="21429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500438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528" y="3000372"/>
            <a:ext cx="571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  <p:pic>
        <p:nvPicPr>
          <p:cNvPr id="53250" name="Picture 2" descr="http://postrussia.info/wp-content/uploads/2013/11/%D1%82%D0%B2%D0%B8%D1%82%D1%82%D0%B5%D1%80-%D0%BC%D0%B0%D1%80%D0%B0%D1%84%D0%BE%D0%BD-5-%D0%BD%D0%BE%D1%8F%D0%B1%D1%80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630748"/>
            <a:ext cx="4500594" cy="52272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571536" y="571501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СОВА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28604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НОВЫЙ УРЕНГОЙ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95920" y="571480"/>
            <a:ext cx="695216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 для всех</a:t>
            </a:r>
          </a:p>
          <a:p>
            <a:pPr algn="ctr"/>
            <a:endParaRPr 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Название какого полуострова говорит само за себя?</a:t>
            </a:r>
            <a:endParaRPr lang="ru-RU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14414" y="214290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ЯМАЛ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4" name="Picture 4" descr="http://yamal.rgo.ru/files/2010/09/8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5964" y="1428736"/>
            <a:ext cx="264589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6" name="Picture 6" descr="http://www.rusbiznews.ru/content/images/nature/yamal_de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256"/>
            <a:ext cx="2714644" cy="2035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8" name="Picture 8" descr="http://pro-fermu.ru/wp-content/uploads/yamal2004_085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428736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30" name="Picture 10" descr="http://files.anub.ru/uploads/05.2009/124283174044_wp26-smal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071678"/>
            <a:ext cx="2571760" cy="192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34" name="Picture 14" descr="http://turistclub.tomsk.ru/UserFiles/Image/2_127777351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929066"/>
            <a:ext cx="2232041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36" name="Picture 16" descr="http://img.videla.ru/18.04.13/Yamal-photos/Yamal-photos-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2458" y="4429132"/>
            <a:ext cx="290777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0"/>
            <a:ext cx="6786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БЕРЁЗА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tat21.privet.ru/lr/0c24aa80689e263514488b4a54a85f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00174"/>
            <a:ext cx="6191250" cy="5114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65668" y="928670"/>
            <a:ext cx="481266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Назовите главную зерновую культуру России</a:t>
            </a:r>
            <a:endParaRPr lang="ru-RU" sz="4400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21506" name="Picture 2" descr="http://www.alforda.com/fruit_health/photos/Wheat1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357166"/>
            <a:ext cx="4476781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www.o-moloke.ru/staff_files/70752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3353" y="0"/>
            <a:ext cx="4411579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august.in.ua/sites/default/files/image_prod/proso_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20" y="3571876"/>
            <a:ext cx="4286280" cy="2845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5720" y="357166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8148" y="285728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9586" y="5786454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3929066"/>
            <a:ext cx="3786214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ПШЕНИЦА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КУКУРУЗА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ПРОСО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728" y="357166"/>
            <a:ext cx="60722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ПШЕНИЦА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alforda.com/fruit_health/photos/Wheat1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6929486" cy="5197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642918"/>
            <a:ext cx="528641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 algn="ctr"/>
            <a:endParaRPr lang="ru-RU" sz="5400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 называется русский народный праздник, связанный с проводами зимы?</a:t>
            </a:r>
            <a:endParaRPr lang="ru-RU" sz="4400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24578" name="Picture 2" descr="http://img0.liveinternet.ru/images/attach/c/6/90/595/90595264_YABLO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3738554" cy="3530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428860" y="285728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Picture 6" descr="http://media.wikiplanet.ru/photos/operators/7/7__1676__tour__1353928862-6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714752"/>
            <a:ext cx="386631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8215306" y="3714752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4" name="Picture 8" descr="http://forum.alpari.ru/attachment.php?attachmentid=231196&amp;d=13677430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29066"/>
            <a:ext cx="478039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57158" y="3857628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571480"/>
            <a:ext cx="392909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ЯБЛОЧНЫЙ СПАС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307</TotalTime>
  <Words>326</Words>
  <Application>Microsoft Office PowerPoint</Application>
  <PresentationFormat>Экран (4:3)</PresentationFormat>
  <Paragraphs>175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Дитрий</dc:creator>
  <cp:lastModifiedBy>Дмитрий</cp:lastModifiedBy>
  <cp:revision>36</cp:revision>
  <dcterms:created xsi:type="dcterms:W3CDTF">2014-01-16T12:32:45Z</dcterms:created>
  <dcterms:modified xsi:type="dcterms:W3CDTF">2014-11-10T12:42:07Z</dcterms:modified>
</cp:coreProperties>
</file>