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FD80-06E4-4FF1-944B-DECEC79707DF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DC03-2F60-48C1-8E8D-BF0294F87A1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FD80-06E4-4FF1-944B-DECEC79707DF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DC03-2F60-48C1-8E8D-BF0294F87A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FD80-06E4-4FF1-944B-DECEC79707DF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DC03-2F60-48C1-8E8D-BF0294F87A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FD80-06E4-4FF1-944B-DECEC79707DF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DC03-2F60-48C1-8E8D-BF0294F87A1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FD80-06E4-4FF1-944B-DECEC79707DF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DC03-2F60-48C1-8E8D-BF0294F87A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FD80-06E4-4FF1-944B-DECEC79707DF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DC03-2F60-48C1-8E8D-BF0294F87A1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FD80-06E4-4FF1-944B-DECEC79707DF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DC03-2F60-48C1-8E8D-BF0294F87A1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FD80-06E4-4FF1-944B-DECEC79707DF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DC03-2F60-48C1-8E8D-BF0294F87A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FD80-06E4-4FF1-944B-DECEC79707DF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DC03-2F60-48C1-8E8D-BF0294F87A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FD80-06E4-4FF1-944B-DECEC79707DF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DC03-2F60-48C1-8E8D-BF0294F87A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EFD80-06E4-4FF1-944B-DECEC79707DF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9DC03-2F60-48C1-8E8D-BF0294F87A1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AEFD80-06E4-4FF1-944B-DECEC79707DF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BA9DC03-2F60-48C1-8E8D-BF0294F87A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://yandex.ru/images/search?source=wiz&amp;img_url=http://i2.biser.info/files/images/biser.info_32798_buket-polevyh-cvetov_1252231445.preview.jpg&amp;uinfo=sw-931-sh-545-ww-915-wh-460-pd-1.100000023841858-wp-5x3_1280x768&amp;_=1413836937101&amp;viewport=narrow&amp;p=20&amp;text=%D0%B1%D0%B8%D1%81%D0%B5%D1%80%D0%BE%D0%BF%D0%BB%D0%B5%D1%82%D0%B5%D0%BD%D0%B8%D0%B5%20%D0%B8%D1%81%D1%82%D0%BE%D1%80%D0%B8%D1%8F%20%D0%BF%D1%80%D0%BE%D0%B8%D1%81%D1%85%D0%BE%D0%B6%D0%B4%D0%B5%D0%BD%D0%B8%D1%8F&amp;noreask=1&amp;pos=604&amp;rpt=simage&amp;lr=2&amp;pin=1" TargetMode="External"/><Relationship Id="rId7" Type="http://schemas.openxmlformats.org/officeDocument/2006/relationships/hyperlink" Target="http://yandex.ru/images/search?source=wiz&amp;img_url=http://biserhipez.narod.ru/gerberi.jpg&amp;uinfo=sw-931-sh-545-ww-915-wh-460-pd-1.100000023841858-wp-5x3_1280x768&amp;_=1413837591738&amp;viewport=narrow&amp;p=40&amp;text=%D0%B1%D0%B8%D1%81%D0%B5%D1%80%D0%BE%D0%BF%D0%BB%D0%B5%D1%82%D0%B5%D0%BD%D0%B8%D0%B5%20%D0%B8%D1%81%D1%82%D0%BE%D1%80%D0%B8%D1%8F%20%D0%BF%D1%80%D0%BE%D0%B8%D1%81%D1%85%D0%BE%D0%B6%D0%B4%D0%B5%D0%BD%D0%B8%D1%8F&amp;noreask=1&amp;pos=1220&amp;rpt=simage&amp;lr=2&amp;pin=1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hyperlink" Target="http://yandex.ru/images/search?source=wiz&amp;img_url=http://i1.i.ua/prikol/pic/6/8/412786.jpg&amp;uinfo=sw-931-sh-545-ww-915-wh-460-pd-1.100000023841858-wp-5x3_1280x768&amp;_=1413837350314&amp;viewport=narrow&amp;p=32&amp;text=%D0%B1%D0%B8%D1%81%D0%B5%D1%80%D0%BE%D0%BF%D0%BB%D0%B5%D1%82%D0%B5%D0%BD%D0%B8%D0%B5%20%D0%B8%D1%81%D1%82%D0%BE%D1%80%D0%B8%D1%8F%20%D0%BF%D1%80%D0%BE%D0%B8%D1%81%D1%85%D0%BE%D0%B6%D0%B4%D0%B5%D0%BD%D0%B8%D1%8F&amp;noreask=1&amp;pos=971&amp;rpt=simage&amp;lr=2&amp;pin=1" TargetMode="Externa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vorim-sami.ru/44-biseropletenie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72816"/>
            <a:ext cx="8305800" cy="1981200"/>
          </a:xfrm>
          <a:solidFill>
            <a:schemeClr val="tx1">
              <a:lumMod val="85000"/>
            </a:schemeClr>
          </a:solidFill>
        </p:spPr>
        <p:txBody>
          <a:bodyPr/>
          <a:lstStyle/>
          <a:p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Б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исероплетение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БИСЕРОПЛЕТЕНИЕ-ОЧЕНЬ ПОЛЕЗНОЕ И ПРИЯТНОЕ УВЛЕЧЕНИЕ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4956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Яркий, красочный, цветной……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Бисер бывает самых разных видов и размеров: граненым, круглым и рубкой. Его могут окрасить таким образом, что он будет матовым или прозрачным; с поверхностью, имитирующей керамику или металл; прозрачным с отверстием, окрашенным изнутри.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dirty="0"/>
              <a:t>Также существует стеклярус – стеклянные трубочки с отверстием внутри и бусины из камней, стекла или пластмассы, и </a:t>
            </a:r>
            <a:r>
              <a:rPr lang="ru-RU" dirty="0" err="1"/>
              <a:t>микробисер</a:t>
            </a:r>
            <a:r>
              <a:rPr lang="ru-RU" dirty="0"/>
              <a:t> для обсыпки изделий.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429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336" y="38184"/>
            <a:ext cx="5976664" cy="6819816"/>
          </a:xfrm>
          <a:prstGeom prst="rect">
            <a:avLst/>
          </a:prstGeom>
        </p:spPr>
      </p:pic>
      <p:pic>
        <p:nvPicPr>
          <p:cNvPr id="5123" name="Рисунок 7" descr="http://im2-tub-ru.yandex.net/i?id=0245995844c9993d4f54dbb74b90d9fd-68-144&amp;n=24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184"/>
            <a:ext cx="2952328" cy="189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Рисунок 8" descr="http://im1-tub-ru.yandex.net/i?id=988bcf1b38c83bee11676a3d7dbff751-24-144&amp;n=24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2828967"/>
            <a:ext cx="137160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Рисунок 9" descr="http://im3-tub-ru.yandex.net/i?id=b82202608ef5bf419273686c947aaf27-142-144&amp;n=24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653136"/>
            <a:ext cx="2952328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171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346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Разнообразие </a:t>
            </a:r>
            <a:r>
              <a:rPr lang="ru-RU" dirty="0" err="1" smtClean="0"/>
              <a:t>бисероплетения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09" y="731838"/>
            <a:ext cx="4633382" cy="347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871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История бисера.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Бисероплетение</a:t>
            </a:r>
            <a:r>
              <a:rPr lang="ru-RU" dirty="0"/>
              <a:t> — один из популярнейших видов рукоделия, старинный и достаточно распространённый вид народного творчества. Оно развивалось в соответствии с веяниями моды, созданием самого бисера и прогрессом в обществе. Разработка новых технологий тут же отражалась на бисере: появлялись новые формы, цвета, новые отделки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542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Бисер – это маленькие бусинки из стекла или других материалов, просверленные насквозь, из которых плетут ожерелья, браслеты и прочие украшения.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бисер</a:t>
            </a:r>
            <a:endParaRPr lang="ru-RU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Рисунок 5" descr="http://img0.liveinternet.ru/images/attach/c/10/111/41/111041770_lZQHDrpi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96752"/>
            <a:ext cx="295232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488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Увидеть своими глазами……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Музейные экспонаты Государственного Эрмитажа говорят о том, что первые украшения из бисера появились более 4000 лет назад. Родиной стал Древний Египет, который был центром изобретения стекла. Существует даже древняя легенда о зарождении стекла. По этой легенде, моряки, которые везли соду, обложили ею костер, а наутро нашли в углях гладкий, твердый и прозрачный камень. Так и появилось стекло, а потом из стекла первый бисер. Первоначально изделия из бисера служили людям талисманом, они пришли на смену амулетам из костей, зубов животных, раковин моллюсков, камней и защищали древних от злых духов</a:t>
            </a:r>
          </a:p>
        </p:txBody>
      </p:sp>
    </p:spTree>
    <p:extLst>
      <p:ext uri="{BB962C8B-B14F-4D97-AF65-F5344CB8AC3E}">
        <p14:creationId xmlns:p14="http://schemas.microsoft.com/office/powerpoint/2010/main" val="3403062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Вместе с распространением искусства стеклоделия в Рим, Византию, Сирию, Ливан, Турцию появилось кустарное производство по изготовлению сначала стеклянных талисманов, а затем и украшений из стекла. Изготовление украшений из бисера получило быстрое распространение и стало предметом торговли и показателем богатства. Например, за нитку бисера в древней Африке можно было купить раба. Для финикийцев это была возможность меновой торговли по Средиземноморскому побережью.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Немного  исторических  фактов</a:t>
            </a:r>
            <a:endParaRPr lang="ru-RU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Рисунок 1" descr="История бисе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480" y="548680"/>
            <a:ext cx="4161624" cy="37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105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r="66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Кстати, само слово </a:t>
            </a:r>
            <a:r>
              <a:rPr lang="ru-RU" b="1" dirty="0"/>
              <a:t>«бисер»</a:t>
            </a:r>
            <a:r>
              <a:rPr lang="ru-RU" dirty="0"/>
              <a:t> произошло от арабского слова </a:t>
            </a:r>
            <a:r>
              <a:rPr lang="ru-RU" b="1" dirty="0"/>
              <a:t>«</a:t>
            </a:r>
            <a:r>
              <a:rPr lang="ru-RU" b="1" dirty="0" err="1"/>
              <a:t>бусра</a:t>
            </a:r>
            <a:r>
              <a:rPr lang="ru-RU" b="1" dirty="0"/>
              <a:t>»</a:t>
            </a:r>
            <a:r>
              <a:rPr lang="ru-RU" dirty="0"/>
              <a:t>. И означает это не что иное, как бусинка с отверстием.</a:t>
            </a:r>
            <a:br>
              <a:rPr lang="ru-RU" dirty="0"/>
            </a:br>
            <a:r>
              <a:rPr lang="ru-RU" dirty="0"/>
              <a:t>Первым в России изготавливать бисер научился М.В. Ломоносов.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Появление в России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770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Таким образом на Руси началась </a:t>
            </a:r>
            <a:r>
              <a:rPr lang="ru-RU" dirty="0" smtClean="0"/>
              <a:t>история</a:t>
            </a:r>
            <a:endParaRPr lang="ru-RU" dirty="0" smtClean="0"/>
          </a:p>
          <a:p>
            <a:r>
              <a:rPr lang="ru-RU" dirty="0" smtClean="0"/>
              <a:t>В России искусство </a:t>
            </a:r>
            <a:r>
              <a:rPr lang="ru-RU" dirty="0" err="1" smtClean="0">
                <a:solidFill>
                  <a:schemeClr val="tx1"/>
                </a:solidFill>
                <a:hlinkClick r:id="rId2"/>
              </a:rPr>
              <a:t>бисероплетения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/>
              <a:t>получило название низание. Низание позволяло заработать бедной девушке на хлеб и скрасить долгие вечера светской даме. Маменьки гордились, если дочка владела искусством </a:t>
            </a:r>
            <a:r>
              <a:rPr lang="ru-RU" dirty="0" err="1" smtClean="0"/>
              <a:t>бисероплетения</a:t>
            </a:r>
            <a:r>
              <a:rPr lang="ru-RU" dirty="0" smtClean="0"/>
              <a:t>. А монашки расшивали богатым бисерным узором убранства церкви.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/>
              <a:t>Большой расцвет увлечения бисером мир испытал в конце 19-начале 20 веков. Из бисера изготавливали дамские сумочки, бумажники, чехлы для чубуков, подстаканники.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7462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Рисунок 2" descr="История бисе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3860265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Рисунок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7100"/>
            <a:ext cx="2314575" cy="3018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Рисунок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5" y="3619500"/>
            <a:ext cx="1715269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Рисунок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135" y="5114247"/>
            <a:ext cx="1299913" cy="137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Рисунок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265" y="448353"/>
            <a:ext cx="5076056" cy="603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3467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12896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42847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138</TotalTime>
  <Words>422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Бисероплетение</vt:lpstr>
      <vt:lpstr>Разнообразие бисероплетения</vt:lpstr>
      <vt:lpstr>История бисера. </vt:lpstr>
      <vt:lpstr>бисер</vt:lpstr>
      <vt:lpstr>Увидеть своими глазами……</vt:lpstr>
      <vt:lpstr>Немного  исторических  фактов</vt:lpstr>
      <vt:lpstr>Появление в России</vt:lpstr>
      <vt:lpstr>                                                            </vt:lpstr>
      <vt:lpstr>Презентация PowerPoint</vt:lpstr>
      <vt:lpstr>Яркий, красочный, цветной……</vt:lpstr>
      <vt:lpstr>Презентация PowerPoint</vt:lpstr>
    </vt:vector>
  </TitlesOfParts>
  <Company>Helios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Бисероплетение</dc:title>
  <dc:creator>Менеджер</dc:creator>
  <cp:lastModifiedBy>Менеджер</cp:lastModifiedBy>
  <cp:revision>11</cp:revision>
  <dcterms:created xsi:type="dcterms:W3CDTF">2014-11-06T05:52:46Z</dcterms:created>
  <dcterms:modified xsi:type="dcterms:W3CDTF">2014-11-06T12:52:25Z</dcterms:modified>
</cp:coreProperties>
</file>