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9" r:id="rId4"/>
    <p:sldId id="265" r:id="rId5"/>
    <p:sldId id="266" r:id="rId6"/>
    <p:sldId id="263" r:id="rId7"/>
    <p:sldId id="261" r:id="rId8"/>
    <p:sldId id="262" r:id="rId9"/>
    <p:sldId id="264" r:id="rId10"/>
    <p:sldId id="268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4501-AEA2-4A44-AABE-DC34BCA158B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9FA5F-7E34-486A-A88D-BAAA43FF5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4501-AEA2-4A44-AABE-DC34BCA158B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9FA5F-7E34-486A-A88D-BAAA43FF5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4501-AEA2-4A44-AABE-DC34BCA158B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9FA5F-7E34-486A-A88D-BAAA43FF5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4501-AEA2-4A44-AABE-DC34BCA158B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9FA5F-7E34-486A-A88D-BAAA43FF5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4501-AEA2-4A44-AABE-DC34BCA158B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9FA5F-7E34-486A-A88D-BAAA43FF5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4501-AEA2-4A44-AABE-DC34BCA158B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9FA5F-7E34-486A-A88D-BAAA43FF5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4501-AEA2-4A44-AABE-DC34BCA158B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9FA5F-7E34-486A-A88D-BAAA43FF5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4501-AEA2-4A44-AABE-DC34BCA158B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9FA5F-7E34-486A-A88D-BAAA43FF5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4501-AEA2-4A44-AABE-DC34BCA158B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9FA5F-7E34-486A-A88D-BAAA43FF5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4501-AEA2-4A44-AABE-DC34BCA158B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9FA5F-7E34-486A-A88D-BAAA43FF5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4501-AEA2-4A44-AABE-DC34BCA158B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9FA5F-7E34-486A-A88D-BAAA43FF5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A4501-AEA2-4A44-AABE-DC34BCA158B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9FA5F-7E34-486A-A88D-BAAA43FF5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Новая папка\Мои рисунки\slgg2017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Горизонтальный свиток 2"/>
          <p:cNvSpPr/>
          <p:nvPr/>
        </p:nvSpPr>
        <p:spPr>
          <a:xfrm>
            <a:off x="1571604" y="214290"/>
            <a:ext cx="6715172" cy="1928826"/>
          </a:xfrm>
          <a:prstGeom prst="horizontalScroll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Муниципальное бюджетное дошкольное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образовательное учреждение  детский сад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компенсирующего вида № 486.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14546" y="2357430"/>
            <a:ext cx="58579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Логопедический массаж 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</a:rPr>
              <a:t>л</a:t>
            </a:r>
            <a:r>
              <a:rPr lang="ru-RU" sz="3600" b="1" dirty="0" smtClean="0">
                <a:solidFill>
                  <a:srgbClr val="C00000"/>
                </a:solidFill>
              </a:rPr>
              <a:t>ожками.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7686" y="4857760"/>
            <a:ext cx="32147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Учитель-дефектолог:</a:t>
            </a:r>
          </a:p>
          <a:p>
            <a:pPr algn="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Панова Т.Ю.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Рисунок 5" descr="C:\Users\Таня\Desktop\телефото\массаж ложками\IMAG497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62" y="3857628"/>
            <a:ext cx="2928958" cy="22860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CC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071934" y="6072206"/>
            <a:ext cx="2881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Екатеринбург – 2014 г.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Новая папка\Мои рисунки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584"/>
            <a:ext cx="9144000" cy="686117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642910" y="1000108"/>
            <a:ext cx="7858180" cy="457203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Внедрить логопедический массаж ложками в практическую деятельность;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Адаптировать речевой материал, сопровождающий массажные движения;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Познакомить родителей группы с приемами логопедического массажа ложками в рамках мастер-класса: «Развиваем руку – развиваем речь» (декабрь  2014 года).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Представить опыт работы по данной теме педагогическому сообществу МБДОУ и на мини-сайте социальной сети работников образования.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00364" y="357166"/>
            <a:ext cx="38867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Задачи на перспективу: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Новая папка\Мои рисунки\slgg2017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43174" y="2285992"/>
            <a:ext cx="56436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Спасибо за внимание.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D:\Новая папка\Мои рисунки\ложечк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3000372"/>
            <a:ext cx="2813056" cy="307183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Новая папка\Мои рисунки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584"/>
            <a:ext cx="9144000" cy="686117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1" y="714356"/>
            <a:ext cx="735811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Массаж артикуляционного аппарата и артикуляционные упражнения не только улучшают двигательную функцию отсутствующих систем мозга, но  и вовлекают в работу близлежащие мозговые системы. </a:t>
            </a:r>
          </a:p>
          <a:p>
            <a:pPr algn="just"/>
            <a:endParaRPr lang="ru-RU" sz="32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endParaRPr lang="ru-RU" sz="32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М.Е. </a:t>
            </a:r>
            <a:r>
              <a:rPr lang="ru-RU" sz="3200" b="1" dirty="0" err="1" smtClean="0">
                <a:solidFill>
                  <a:schemeClr val="accent3">
                    <a:lumMod val="50000"/>
                  </a:schemeClr>
                </a:solidFill>
              </a:rPr>
              <a:t>Хватцев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Новая папка\Мои рисунки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584"/>
            <a:ext cx="9144000" cy="6861170"/>
          </a:xfrm>
          <a:prstGeom prst="rect">
            <a:avLst/>
          </a:prstGeom>
          <a:noFill/>
        </p:spPr>
      </p:pic>
      <p:sp>
        <p:nvSpPr>
          <p:cNvPr id="3" name="Горизонтальный свиток 2"/>
          <p:cNvSpPr/>
          <p:nvPr/>
        </p:nvSpPr>
        <p:spPr>
          <a:xfrm>
            <a:off x="571472" y="285728"/>
            <a:ext cx="8001056" cy="3786214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357290" y="857232"/>
            <a:ext cx="685804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Логопедический массаж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– это активный метод механического воздействия, который изменяет состояние мышц, сосудов, нервов, кровеносных сосудов и тканей периферического артикуляционного аппарата.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Новая папка\Мои рисунки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584"/>
            <a:ext cx="9144000" cy="686117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142852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Актуальность логопедического массажа ложками.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857232"/>
            <a:ext cx="8501122" cy="535785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Ложка есть в каждом доме, а если нет нужных – их легко приобрести;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 ложкой связаны приятные ассоциации (удовольствие от еды);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 ложкой умеют обращаться все – они просты в применении и безопасны;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Ложки не требуют стерилизации – достаточно их помыть; 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Массаж ложками может служить хорошей подготовкой, как к артикуляционной гимнастике, так и к артикуляционному массажу;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Разную температуру ложек можно использовать для расслабляющего или стимулирующего эффекта;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Площадь воздействия ложки, даже кофейной, значительно больше, чем площадь воздействия пальца;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Массаж ложками легко освоить родителям и применять в домашних условия;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Массаж ложками можно проводить как в подгрупповой деятельности, так и в индивидуальной  НОД, включая ее по мере необходимости в структуру НОД;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Делая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самомассаж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, ребенок выполняет движения с приятным для него усилением и никогда не сделает самому себе больно.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Новая папка\Мои рисунки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584"/>
            <a:ext cx="9144000" cy="686117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142852"/>
            <a:ext cx="7143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Задачи логопедического массажа ложками.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642910" y="714356"/>
            <a:ext cx="8001056" cy="5643602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just">
              <a:buFont typeface="+mj-lt"/>
              <a:buAutoNum type="arabicPeriod"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Стимуляция дозревания корковых отделов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речедвигательной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системы;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Стимуляция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проприоцептивных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ощущений –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ощущений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от своего тела в пространстве;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Уменьшение или прекращение судорог,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синкинезий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, тремора;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Улучшения качества артикуляционных движений;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Сокращение или предотвращение рецидивов;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Помощь в формировании нужного уклада артикуляционных органов;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Помощь в ликвидации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ассиметрии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лица;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Помощь в нормализации тонуса мышц мимической и артикуляционной мускулатуры.	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Новая папка\Мои рисунки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3170"/>
            <a:ext cx="9144000" cy="6861170"/>
          </a:xfrm>
          <a:prstGeom prst="rect">
            <a:avLst/>
          </a:prstGeom>
          <a:noFill/>
        </p:spPr>
      </p:pic>
      <p:pic>
        <p:nvPicPr>
          <p:cNvPr id="3074" name="Picture 2" descr="D:\Новая папка\Мои рисунки\айболит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19188" y="3846515"/>
            <a:ext cx="2724812" cy="3011485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857224" y="1"/>
            <a:ext cx="7429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Противопоказания к 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проведению логопедического массажа: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500034" y="928670"/>
            <a:ext cx="6786610" cy="5715040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Острое инфекционное заболевание;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Высыпания, гнойнички, трещины на коже лица, герпес или конъюнктивит;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Гематомы, синяки  на лице, аллергия, солнечный ожог;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Проблемы во рту – различные воспаления, выпадение зубов;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Гиперчувствительность у ребенка;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Острая крапивница, отек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Квинке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в анамнезе;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Активная форма туберкулеза;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Онкологические заболевания;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Болезни крови и капилляров; тромбоз сосудов.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Новая папка\Мои рисунки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3170"/>
            <a:ext cx="9144000" cy="686117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57290" y="0"/>
            <a:ext cx="614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Требования к выбору ложек.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214282" y="642918"/>
            <a:ext cx="6215074" cy="5857916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00100" y="1357298"/>
            <a:ext cx="457203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Ложки из нержавеющей стали с минимумом украшений на черенке, с круглым кончиком.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Количество ложек рассчитывается по 2 на каждого ребенка, плюс 1-2 на случай их падения.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В зависимости от возраста  и комплекции используются следующие виды ложек: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Взрослые – десертная, чайная ложка;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Старший дошкольник, крупный ребенок – чайная ложка.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Младший дошкольник, мелкий ребенок – кофейная ложка.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В зависимости от массируемой зоны:</a:t>
            </a:r>
          </a:p>
          <a:p>
            <a:pPr algn="just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Лицо – чайная ложка;</a:t>
            </a:r>
          </a:p>
          <a:p>
            <a:pPr algn="just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Движения во рту, на языке, за щекой и др. – кофейная ложка.</a:t>
            </a:r>
          </a:p>
        </p:txBody>
      </p:sp>
      <p:pic>
        <p:nvPicPr>
          <p:cNvPr id="1027" name="Picture 3" descr="D:\Новая папка\Мои рисунки\ложки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72198" y="1857364"/>
            <a:ext cx="2561562" cy="3274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Новая папка\Мои рисунки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61170"/>
          </a:xfrm>
          <a:prstGeom prst="rect">
            <a:avLst/>
          </a:prstGeom>
          <a:noFill/>
        </p:spPr>
      </p:pic>
      <p:pic>
        <p:nvPicPr>
          <p:cNvPr id="2050" name="Picture 2" descr="D:\Новая папка\Мои рисунки\стакан с водой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29322" y="1500174"/>
            <a:ext cx="2286016" cy="342902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428596" y="357166"/>
            <a:ext cx="3357587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При гипертонусе мышц: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3570" y="357166"/>
            <a:ext cx="2928958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При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</a:rPr>
              <a:t>гипотонусе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мышц: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9" name="Picture 2" descr="D:\Новая папка\Мои рисунки\стакан с водой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28662" y="1500173"/>
            <a:ext cx="2320880" cy="3463057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0" name="Овал 9"/>
          <p:cNvSpPr/>
          <p:nvPr/>
        </p:nvSpPr>
        <p:spPr>
          <a:xfrm>
            <a:off x="785786" y="4857760"/>
            <a:ext cx="2643206" cy="1643074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857884" y="4857760"/>
            <a:ext cx="2643206" cy="1571636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199539" y="5072074"/>
            <a:ext cx="1925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Периодически</a:t>
            </a:r>
          </a:p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опускать ложку</a:t>
            </a:r>
          </a:p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в тёплую воду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72198" y="5072074"/>
            <a:ext cx="22145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Периодически</a:t>
            </a:r>
          </a:p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опускать ложку</a:t>
            </a:r>
          </a:p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в холодную воду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1" name="Picture 3" descr="D:\Новая папка\Мои рисунки\теплая вода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43042" y="2786058"/>
            <a:ext cx="955816" cy="121444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2" name="Picture 4" descr="D:\Новая папка\Мои рисунки\холодная температура.jpg"/>
          <p:cNvPicPr>
            <a:picLocks noChangeAspect="1" noChangeArrowheads="1"/>
          </p:cNvPicPr>
          <p:nvPr/>
        </p:nvPicPr>
        <p:blipFill>
          <a:blip r:embed="rId6" cstate="screen"/>
          <a:srcRect t="-3468"/>
          <a:stretch>
            <a:fillRect/>
          </a:stretch>
        </p:blipFill>
        <p:spPr bwMode="auto">
          <a:xfrm>
            <a:off x="6643702" y="2643182"/>
            <a:ext cx="857256" cy="124691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Новая папка\Мои рисунки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584"/>
            <a:ext cx="9144000" cy="686117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14612" y="214290"/>
            <a:ext cx="4457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Направления работы: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4857760"/>
            <a:ext cx="8286808" cy="107157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Упражнения с сопротивлением (изотонические).</a:t>
            </a:r>
          </a:p>
          <a:p>
            <a:pPr algn="just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Цель – укрепление мышц губ, щек, языка, нижней челюсти; выработка более точных движений.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034" y="928670"/>
            <a:ext cx="8286808" cy="164307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Упражнения с ложками.</a:t>
            </a:r>
          </a:p>
          <a:p>
            <a:pPr algn="just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Цель – запоминание частей ложки; закрепление различных положений ложки в руке; освоение движений массажа; развитие мелкой моторики, синхронизации работы рук; развитие умения ориентироваться в пространстве; развитие ритмико-слоговой структуры речи.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8596" y="2714620"/>
            <a:ext cx="8286808" cy="20002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Самомассаж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ложками.</a:t>
            </a:r>
          </a:p>
          <a:p>
            <a:pPr algn="just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Цель – обучение самостоятельному выполнению массажных движений лица, языка, неба, щек; обучение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содружественному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выполнению массажных движений по образцу всеми детьми группы; развитие ритмико-слоговой структуры речи; формирование умения сопряженного проговаривания речевого материала при выполнении массажных движений.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663</Words>
  <Application>Microsoft Office PowerPoint</Application>
  <PresentationFormat>Экран (4:3)</PresentationFormat>
  <Paragraphs>78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Таня</cp:lastModifiedBy>
  <cp:revision>41</cp:revision>
  <dcterms:created xsi:type="dcterms:W3CDTF">2014-10-20T10:59:16Z</dcterms:created>
  <dcterms:modified xsi:type="dcterms:W3CDTF">2014-11-11T09:42:58Z</dcterms:modified>
</cp:coreProperties>
</file>