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31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61017-52AB-4440-B883-B6C0184A001C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C6D62-EFF2-4F3A-8C2E-9B8E6DC6CA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G:\&#1087;&#1088;&#1072;&#1079;&#1076;&#1085;&#1080;&#1082;%20&#1044;&#1077;&#1085;&#1100;%20&#1084;&#1072;&#1090;&#1077;&#1088;&#1080;\Pesnya-iz-kinofil_ma-mama-Mama(muzofon.com)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6ea2590750fcf1ddffbc7fcdd48d0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Материнская </a:t>
            </a:r>
            <a:r>
              <a:rPr lang="ru-RU" dirty="0" smtClean="0"/>
              <a:t>любовь</a:t>
            </a:r>
            <a:endParaRPr lang="ru-RU" dirty="0"/>
          </a:p>
        </p:txBody>
      </p:sp>
      <p:pic>
        <p:nvPicPr>
          <p:cNvPr id="5" name="Pesnya-iz-kinofil_ma-mama-Mama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12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310" y="404664"/>
            <a:ext cx="6383411" cy="5904656"/>
          </a:xfrm>
          <a:prstGeom prst="rect">
            <a:avLst/>
          </a:prstGeom>
        </p:spPr>
      </p:pic>
    </p:spTree>
  </p:cSld>
  <p:clrMapOvr>
    <a:masterClrMapping/>
  </p:clrMapOvr>
  <p:transition advTm="542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310" y="868459"/>
            <a:ext cx="6383411" cy="4977065"/>
          </a:xfrm>
          <a:prstGeom prst="rect">
            <a:avLst/>
          </a:prstGeom>
        </p:spPr>
      </p:pic>
    </p:spTree>
  </p:cSld>
  <p:clrMapOvr>
    <a:masterClrMapping/>
  </p:clrMapOvr>
  <p:transition advTm="617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310" y="1159274"/>
            <a:ext cx="6383411" cy="4395434"/>
          </a:xfrm>
          <a:prstGeom prst="rect">
            <a:avLst/>
          </a:prstGeom>
        </p:spPr>
      </p:pic>
    </p:spTree>
  </p:cSld>
  <p:clrMapOvr>
    <a:masterClrMapping/>
  </p:clrMapOvr>
  <p:transition advTm="645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8064895" cy="5760640"/>
          </a:xfrm>
          <a:prstGeom prst="rect">
            <a:avLst/>
          </a:prstGeom>
        </p:spPr>
      </p:pic>
    </p:spTree>
  </p:cSld>
  <p:clrMapOvr>
    <a:masterClrMapping/>
  </p:clrMapOvr>
  <p:transition advTm="650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594765"/>
            <a:ext cx="8064895" cy="5380437"/>
          </a:xfrm>
          <a:prstGeom prst="rect">
            <a:avLst/>
          </a:prstGeom>
        </p:spPr>
      </p:pic>
    </p:spTree>
  </p:cSld>
  <p:clrMapOvr>
    <a:masterClrMapping/>
  </p:clrMapOvr>
  <p:transition advTm="620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594765"/>
            <a:ext cx="6336703" cy="5786563"/>
          </a:xfrm>
          <a:prstGeom prst="rect">
            <a:avLst/>
          </a:prstGeom>
        </p:spPr>
      </p:pic>
    </p:spTree>
  </p:cSld>
  <p:clrMapOvr>
    <a:masterClrMapping/>
  </p:clrMapOvr>
  <p:transition advTm="599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4285" y="594765"/>
            <a:ext cx="4547397" cy="5786563"/>
          </a:xfrm>
          <a:prstGeom prst="rect">
            <a:avLst/>
          </a:prstGeom>
        </p:spPr>
      </p:pic>
    </p:spTree>
  </p:cSld>
  <p:clrMapOvr>
    <a:masterClrMapping/>
  </p:clrMapOvr>
  <p:transition advTm="608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6845" y="594765"/>
            <a:ext cx="4302277" cy="5786563"/>
          </a:xfrm>
          <a:prstGeom prst="rect">
            <a:avLst/>
          </a:prstGeom>
        </p:spPr>
      </p:pic>
    </p:spTree>
  </p:cSld>
  <p:clrMapOvr>
    <a:masterClrMapping/>
  </p:clrMapOvr>
  <p:transition advTm="605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6845" y="809367"/>
            <a:ext cx="4302277" cy="5357359"/>
          </a:xfrm>
          <a:prstGeom prst="rect">
            <a:avLst/>
          </a:prstGeom>
        </p:spPr>
      </p:pic>
    </p:spTree>
  </p:cSld>
  <p:clrMapOvr>
    <a:masterClrMapping/>
  </p:clrMapOvr>
  <p:transition advTm="599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040" y="809367"/>
            <a:ext cx="4285887" cy="5357359"/>
          </a:xfrm>
          <a:prstGeom prst="rect">
            <a:avLst/>
          </a:prstGeom>
        </p:spPr>
      </p:pic>
    </p:spTree>
  </p:cSld>
  <p:clrMapOvr>
    <a:masterClrMapping/>
  </p:clrMapOvr>
  <p:transition advTm="521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a07e00ea187b541dfea8ed9ddbcc7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6375" y="1176337"/>
            <a:ext cx="6191250" cy="4505325"/>
          </a:xfrm>
          <a:prstGeom prst="rect">
            <a:avLst/>
          </a:prstGeom>
        </p:spPr>
      </p:pic>
    </p:spTree>
  </p:cSld>
  <p:clrMapOvr>
    <a:masterClrMapping/>
  </p:clrMapOvr>
  <p:transition advTm="62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8101" y="809367"/>
            <a:ext cx="4239764" cy="5357359"/>
          </a:xfrm>
          <a:prstGeom prst="rect">
            <a:avLst/>
          </a:prstGeom>
        </p:spPr>
      </p:pic>
    </p:spTree>
  </p:cSld>
  <p:clrMapOvr>
    <a:masterClrMapping/>
  </p:clrMapOvr>
  <p:transition advTm="600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8101" y="989869"/>
            <a:ext cx="4239764" cy="4996354"/>
          </a:xfrm>
          <a:prstGeom prst="rect">
            <a:avLst/>
          </a:prstGeom>
        </p:spPr>
      </p:pic>
    </p:spTree>
  </p:cSld>
  <p:clrMapOvr>
    <a:masterClrMapping/>
  </p:clrMapOvr>
  <p:transition advTm="3182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9449" y="989869"/>
            <a:ext cx="4017068" cy="4996354"/>
          </a:xfrm>
          <a:prstGeom prst="rect">
            <a:avLst/>
          </a:prstGeom>
        </p:spPr>
      </p:pic>
    </p:spTree>
  </p:cSld>
  <p:clrMapOvr>
    <a:masterClrMapping/>
  </p:clrMapOvr>
  <p:transition advTm="3745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692696"/>
            <a:ext cx="7272807" cy="5256583"/>
          </a:xfrm>
          <a:prstGeom prst="rect">
            <a:avLst/>
          </a:prstGeom>
        </p:spPr>
      </p:pic>
    </p:spTree>
  </p:cSld>
  <p:clrMapOvr>
    <a:masterClrMapping/>
  </p:clrMapOvr>
  <p:transition advTm="351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4190" y="692696"/>
            <a:ext cx="7035579" cy="5256583"/>
          </a:xfrm>
          <a:prstGeom prst="rect">
            <a:avLst/>
          </a:prstGeom>
        </p:spPr>
      </p:pic>
    </p:spTree>
  </p:cSld>
  <p:clrMapOvr>
    <a:masterClrMapping/>
  </p:clrMapOvr>
  <p:transition advTm="3245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1270" y="692696"/>
            <a:ext cx="3761418" cy="5256583"/>
          </a:xfrm>
          <a:prstGeom prst="rect">
            <a:avLst/>
          </a:prstGeom>
        </p:spPr>
      </p:pic>
    </p:spTree>
  </p:cSld>
  <p:clrMapOvr>
    <a:masterClrMapping/>
  </p:clrMapOvr>
  <p:transition advTm="344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548680"/>
            <a:ext cx="7704856" cy="5760640"/>
          </a:xfrm>
          <a:prstGeom prst="rect">
            <a:avLst/>
          </a:prstGeom>
        </p:spPr>
      </p:pic>
    </p:spTree>
  </p:cSld>
  <p:clrMapOvr>
    <a:masterClrMapping/>
  </p:clrMapOvr>
  <p:transition advTm="3884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9527" y="548680"/>
            <a:ext cx="6936953" cy="5760640"/>
          </a:xfrm>
          <a:prstGeom prst="rect">
            <a:avLst/>
          </a:prstGeom>
        </p:spPr>
      </p:pic>
    </p:spTree>
  </p:cSld>
  <p:clrMapOvr>
    <a:masterClrMapping/>
  </p:clrMapOvr>
  <p:transition advTm="3416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0090" y="548680"/>
            <a:ext cx="5635826" cy="5760640"/>
          </a:xfrm>
          <a:prstGeom prst="rect">
            <a:avLst/>
          </a:prstGeom>
        </p:spPr>
      </p:pic>
    </p:spTree>
  </p:cSld>
  <p:clrMapOvr>
    <a:masterClrMapping/>
  </p:clrMapOvr>
  <p:transition advTm="298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0090" y="1105306"/>
            <a:ext cx="5635826" cy="4647388"/>
          </a:xfrm>
          <a:prstGeom prst="rect">
            <a:avLst/>
          </a:prstGeom>
        </p:spPr>
      </p:pic>
    </p:spTree>
  </p:cSld>
  <p:clrMapOvr>
    <a:masterClrMapping/>
  </p:clrMapOvr>
  <p:transition advTm="421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0"/>
            <a:ext cx="8128000" cy="65659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60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548680"/>
            <a:ext cx="6696744" cy="5904656"/>
          </a:xfrm>
          <a:prstGeom prst="rect">
            <a:avLst/>
          </a:prstGeom>
        </p:spPr>
      </p:pic>
    </p:spTree>
  </p:cSld>
  <p:clrMapOvr>
    <a:masterClrMapping/>
  </p:clrMapOvr>
  <p:transition advTm="4352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8640"/>
            <a:ext cx="8280920" cy="6669360"/>
          </a:xfrm>
          <a:prstGeom prst="rect">
            <a:avLst/>
          </a:prstGeom>
        </p:spPr>
      </p:pic>
    </p:spTree>
  </p:cSld>
  <p:clrMapOvr>
    <a:masterClrMapping/>
  </p:clrMapOvr>
  <p:transition advTm="3140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0"/>
            <a:ext cx="4967894" cy="65659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61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0"/>
            <a:ext cx="3192144" cy="6565900"/>
          </a:xfrm>
          <a:prstGeom prst="rect">
            <a:avLst/>
          </a:prstGeom>
        </p:spPr>
      </p:pic>
    </p:spTree>
  </p:cSld>
  <p:clrMapOvr>
    <a:masterClrMapping/>
  </p:clrMapOvr>
  <p:transition advTm="602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76672"/>
            <a:ext cx="7200800" cy="6048672"/>
          </a:xfrm>
          <a:prstGeom prst="rect">
            <a:avLst/>
          </a:prstGeom>
        </p:spPr>
      </p:pic>
    </p:spTree>
  </p:cSld>
  <p:clrMapOvr>
    <a:masterClrMapping/>
  </p:clrMapOvr>
  <p:transition advTm="652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9252" y="476672"/>
            <a:ext cx="4025495" cy="6048672"/>
          </a:xfrm>
          <a:prstGeom prst="rect">
            <a:avLst/>
          </a:prstGeom>
        </p:spPr>
      </p:pic>
    </p:spTree>
  </p:cSld>
  <p:clrMapOvr>
    <a:masterClrMapping/>
  </p:clrMapOvr>
  <p:transition advTm="652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04664"/>
            <a:ext cx="7488832" cy="5904656"/>
          </a:xfrm>
          <a:prstGeom prst="rect">
            <a:avLst/>
          </a:prstGeom>
        </p:spPr>
      </p:pic>
    </p:spTree>
  </p:cSld>
  <p:clrMapOvr>
    <a:masterClrMapping/>
  </p:clrMapOvr>
  <p:transition advTm="642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6ea2590750fcf1ddffbc7fcdd48d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4c03feaea5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61859" y="404664"/>
            <a:ext cx="6708313" cy="5904656"/>
          </a:xfrm>
          <a:prstGeom prst="rect">
            <a:avLst/>
          </a:prstGeom>
        </p:spPr>
      </p:pic>
    </p:spTree>
  </p:cSld>
  <p:clrMapOvr>
    <a:masterClrMapping/>
  </p:clrMapOvr>
  <p:transition advTm="7051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</Words>
  <Application>Microsoft Office PowerPoint</Application>
  <PresentationFormat>Экран (4:3)</PresentationFormat>
  <Paragraphs>1</Paragraphs>
  <Slides>31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Материнская любовь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Материнская Любовь</dc:title>
  <dc:creator>123</dc:creator>
  <cp:lastModifiedBy>123</cp:lastModifiedBy>
  <cp:revision>6</cp:revision>
  <dcterms:created xsi:type="dcterms:W3CDTF">2014-10-12T17:22:59Z</dcterms:created>
  <dcterms:modified xsi:type="dcterms:W3CDTF">2014-11-11T17:01:26Z</dcterms:modified>
</cp:coreProperties>
</file>