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65" r:id="rId5"/>
    <p:sldId id="266" r:id="rId6"/>
    <p:sldId id="259" r:id="rId7"/>
    <p:sldId id="260" r:id="rId8"/>
    <p:sldId id="261" r:id="rId9"/>
    <p:sldId id="270" r:id="rId10"/>
    <p:sldId id="262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2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8ED10-06BF-4AB1-A2D0-47E5E12DDB3B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38D00-E1BE-4322-B8E8-56DA9EB50F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8ED10-06BF-4AB1-A2D0-47E5E12DDB3B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38D00-E1BE-4322-B8E8-56DA9EB50F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8ED10-06BF-4AB1-A2D0-47E5E12DDB3B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38D00-E1BE-4322-B8E8-56DA9EB50F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8ED10-06BF-4AB1-A2D0-47E5E12DDB3B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38D00-E1BE-4322-B8E8-56DA9EB50F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8ED10-06BF-4AB1-A2D0-47E5E12DDB3B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1938D00-E1BE-4322-B8E8-56DA9EB50F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8ED10-06BF-4AB1-A2D0-47E5E12DDB3B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38D00-E1BE-4322-B8E8-56DA9EB50F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8ED10-06BF-4AB1-A2D0-47E5E12DDB3B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38D00-E1BE-4322-B8E8-56DA9EB50F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8ED10-06BF-4AB1-A2D0-47E5E12DDB3B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38D00-E1BE-4322-B8E8-56DA9EB50F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8ED10-06BF-4AB1-A2D0-47E5E12DDB3B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38D00-E1BE-4322-B8E8-56DA9EB50F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8ED10-06BF-4AB1-A2D0-47E5E12DDB3B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38D00-E1BE-4322-B8E8-56DA9EB50F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8ED10-06BF-4AB1-A2D0-47E5E12DDB3B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38D00-E1BE-4322-B8E8-56DA9EB50F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698ED10-06BF-4AB1-A2D0-47E5E12DDB3B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1938D00-E1BE-4322-B8E8-56DA9EB50FC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 spd="slow">
    <p:wipe dir="r"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C%D0%BD%D0%BE%D0%B3%D0%BE%D1%83%D0%B3%D0%BE%D0%BB%D1%8C%D0%BD%D0%B8%D0%BA" TargetMode="External"/><Relationship Id="rId7" Type="http://schemas.openxmlformats.org/officeDocument/2006/relationships/image" Target="../media/image5.jpeg"/><Relationship Id="rId2" Type="http://schemas.openxmlformats.org/officeDocument/2006/relationships/hyperlink" Target="http://ru.wikipedia.org/wiki/%D0%9C%D0%BD%D0%BE%D0%B3%D0%BE%D0%B3%D1%80%D0%B0%D0%BD%D0%BD%D0%B8%D0%BA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hyperlink" Target="http://ru.wikipedia.org/wiki/%D0%A2%D1%80%D0%B5%D1%83%D0%B3%D0%BE%D0%BB%D1%8C%D0%BD%D0%B8%D0%BA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gif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214290"/>
            <a:ext cx="8643998" cy="914408"/>
          </a:xfrm>
        </p:spPr>
        <p:txBody>
          <a:bodyPr>
            <a:noAutofit/>
          </a:bodyPr>
          <a:lstStyle/>
          <a:p>
            <a:r>
              <a:rPr lang="ru-RU" sz="4400" u="sng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Пирамиды вокруг нас</a:t>
            </a:r>
            <a:endParaRPr lang="ru-RU" sz="4400" u="sng" dirty="0">
              <a:solidFill>
                <a:schemeClr val="bg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5643578"/>
            <a:ext cx="7643866" cy="928694"/>
          </a:xfrm>
        </p:spPr>
        <p:txBody>
          <a:bodyPr>
            <a:normAutofit/>
          </a:bodyPr>
          <a:lstStyle/>
          <a:p>
            <a:pPr algn="l"/>
            <a:r>
              <a:rPr lang="ru-RU" sz="1600" dirty="0" smtClean="0"/>
              <a:t>Подготовила ученица 10 класса МБОУ СОШ №2 г.Николаевска-на-Амуре </a:t>
            </a:r>
          </a:p>
          <a:p>
            <a:pPr algn="l"/>
            <a:r>
              <a:rPr lang="ru-RU" sz="1600" dirty="0" smtClean="0"/>
              <a:t>Кириллова </a:t>
            </a:r>
            <a:r>
              <a:rPr lang="ru-RU" sz="1600" dirty="0" smtClean="0"/>
              <a:t>Екатерина,</a:t>
            </a:r>
            <a:r>
              <a:rPr lang="en-US" sz="1600" dirty="0" smtClean="0"/>
              <a:t>  2013</a:t>
            </a:r>
            <a:r>
              <a:rPr lang="ru-RU" sz="1600" smtClean="0"/>
              <a:t>г.</a:t>
            </a:r>
            <a:endParaRPr lang="ru-RU" sz="1600" dirty="0" smtClean="0"/>
          </a:p>
          <a:p>
            <a:pPr algn="l"/>
            <a:r>
              <a:rPr lang="ru-RU" sz="1600" dirty="0" smtClean="0"/>
              <a:t>Учитель математики: </a:t>
            </a:r>
            <a:r>
              <a:rPr lang="ru-RU" sz="1600" dirty="0" err="1" smtClean="0"/>
              <a:t>Ширинкина</a:t>
            </a:r>
            <a:r>
              <a:rPr lang="ru-RU" sz="1600" dirty="0" smtClean="0"/>
              <a:t> Галина Сергеевна</a:t>
            </a:r>
            <a:endParaRPr lang="ru-RU" sz="1600" dirty="0"/>
          </a:p>
        </p:txBody>
      </p:sp>
      <p:pic>
        <p:nvPicPr>
          <p:cNvPr id="1028" name="Picture 4" descr="C:\Users\КАтя\Documents\Новая папка (2)\Sierpinski-pyramid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214422"/>
            <a:ext cx="6715172" cy="419698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>
                <a:latin typeface="+mn-lt"/>
              </a:rPr>
              <a:t>Пирамида в современной архитектуре</a:t>
            </a:r>
            <a:endParaRPr lang="ru-RU" sz="4000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6" name="Picture 4" descr="C:\Users\КАтя\Documents\Новая папка (2)\52-ctrani-16505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00174"/>
            <a:ext cx="2857500" cy="2143125"/>
          </a:xfrm>
          <a:prstGeom prst="rect">
            <a:avLst/>
          </a:prstGeom>
          <a:noFill/>
        </p:spPr>
      </p:pic>
      <p:pic>
        <p:nvPicPr>
          <p:cNvPr id="8197" name="Picture 5" descr="C:\Users\КАтя\Documents\Новая папка (2)\1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1500174"/>
            <a:ext cx="4000528" cy="3143272"/>
          </a:xfrm>
          <a:prstGeom prst="rect">
            <a:avLst/>
          </a:prstGeom>
          <a:noFill/>
        </p:spPr>
      </p:pic>
      <p:pic>
        <p:nvPicPr>
          <p:cNvPr id="8198" name="Picture 6" descr="C:\Users\КАтя\Documents\Новая папка (2)\1203095705vbU67K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643313"/>
            <a:ext cx="2857488" cy="1903411"/>
          </a:xfrm>
          <a:prstGeom prst="rect">
            <a:avLst/>
          </a:prstGeom>
          <a:noFill/>
        </p:spPr>
      </p:pic>
      <p:pic>
        <p:nvPicPr>
          <p:cNvPr id="8199" name="Picture 7" descr="C:\Users\КАтя\Documents\Новая папка (2)\Luxor_Hotel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489" y="4643446"/>
            <a:ext cx="4000528" cy="2214554"/>
          </a:xfrm>
          <a:prstGeom prst="rect">
            <a:avLst/>
          </a:prstGeom>
          <a:noFill/>
        </p:spPr>
      </p:pic>
      <p:pic>
        <p:nvPicPr>
          <p:cNvPr id="8200" name="Picture 8" descr="C:\Users\КАтя\Documents\Новая папка (2)\images (1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5500703"/>
            <a:ext cx="2857487" cy="1357298"/>
          </a:xfrm>
          <a:prstGeom prst="rect">
            <a:avLst/>
          </a:prstGeom>
          <a:noFill/>
        </p:spPr>
      </p:pic>
      <p:pic>
        <p:nvPicPr>
          <p:cNvPr id="8201" name="Picture 9" descr="C:\Users\КАтя\Documents\Новая папка (2)\images (4)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858016" y="1500174"/>
            <a:ext cx="2285984" cy="2857520"/>
          </a:xfrm>
          <a:prstGeom prst="rect">
            <a:avLst/>
          </a:prstGeom>
          <a:noFill/>
        </p:spPr>
      </p:pic>
      <p:pic>
        <p:nvPicPr>
          <p:cNvPr id="8202" name="Picture 10" descr="C:\Users\КАтя\Documents\Новая папка (2)\images (3)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858016" y="4357694"/>
            <a:ext cx="2285984" cy="250030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 descr="C:\Users\КАтя\Documents\Новая папка (2)\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3357554" cy="3786190"/>
          </a:xfrm>
          <a:prstGeom prst="rect">
            <a:avLst/>
          </a:prstGeom>
          <a:noFill/>
        </p:spPr>
      </p:pic>
      <p:pic>
        <p:nvPicPr>
          <p:cNvPr id="9219" name="Picture 3" descr="C:\Users\КАтя\Documents\Новая папка (2)\Parc_des_Exposition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0"/>
            <a:ext cx="2714644" cy="3786190"/>
          </a:xfrm>
          <a:prstGeom prst="rect">
            <a:avLst/>
          </a:prstGeom>
          <a:noFill/>
        </p:spPr>
      </p:pic>
      <p:pic>
        <p:nvPicPr>
          <p:cNvPr id="9220" name="Picture 4" descr="C:\Users\КАтя\Documents\Новая папка (2)\scyscrapper-iavein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800475"/>
            <a:ext cx="4572000" cy="3057525"/>
          </a:xfrm>
          <a:prstGeom prst="rect">
            <a:avLst/>
          </a:prstGeom>
          <a:noFill/>
        </p:spPr>
      </p:pic>
      <p:pic>
        <p:nvPicPr>
          <p:cNvPr id="9221" name="Picture 5" descr="C:\Users\КАтя\Documents\Новая папка (2)\Пирамида-Лувра-и-Код-да-Винчи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3786190"/>
            <a:ext cx="4572000" cy="3071810"/>
          </a:xfrm>
          <a:prstGeom prst="rect">
            <a:avLst/>
          </a:prstGeom>
          <a:noFill/>
        </p:spPr>
      </p:pic>
      <p:pic>
        <p:nvPicPr>
          <p:cNvPr id="9222" name="Picture 6" descr="C:\Users\КАтя\Documents\Новая папка (2)\Защитное светопрозразное сооружение высотой - 200 м 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00760" y="2571744"/>
            <a:ext cx="3143240" cy="1214446"/>
          </a:xfrm>
          <a:prstGeom prst="rect">
            <a:avLst/>
          </a:prstGeom>
          <a:noFill/>
        </p:spPr>
      </p:pic>
      <p:pic>
        <p:nvPicPr>
          <p:cNvPr id="9224" name="Picture 8" descr="C:\Users\КАтя\Documents\Новая папка (2)\248483_luvr_-parizh_-franciya_-piramida_-lyudi__1680x1050_(www.GdeFon.ru)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00760" y="0"/>
            <a:ext cx="3143240" cy="258472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Заключение</a:t>
            </a:r>
            <a:endParaRPr lang="ru-RU" sz="8000" dirty="0">
              <a:solidFill>
                <a:schemeClr val="bg1">
                  <a:lumMod val="95000"/>
                  <a:lumOff val="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686056"/>
          </a:xfrm>
        </p:spPr>
        <p:txBody>
          <a:bodyPr>
            <a:normAutofit fontScale="77500" lnSpcReduction="20000"/>
          </a:bodyPr>
          <a:lstStyle/>
          <a:p>
            <a:r>
              <a:rPr lang="ru-RU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Таким образом, геометрия с момента зарождения изучала некоторые свойства реального мира. Связь геометрии и реального мира сохранилась на всем протяжении ее развития, при этом степень абстракции объекта изучения поднималась на все более высокий уровень</a:t>
            </a:r>
          </a:p>
          <a:p>
            <a:endParaRPr lang="ru-RU" dirty="0" smtClean="0"/>
          </a:p>
        </p:txBody>
      </p:sp>
      <p:pic>
        <p:nvPicPr>
          <p:cNvPr id="10242" name="Picture 2" descr="C:\Users\КАтя\Documents\Новая папка (2)\1219685880_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857760"/>
            <a:ext cx="2500300" cy="2000240"/>
          </a:xfrm>
          <a:prstGeom prst="rect">
            <a:avLst/>
          </a:prstGeom>
          <a:noFill/>
        </p:spPr>
      </p:pic>
      <p:pic>
        <p:nvPicPr>
          <p:cNvPr id="10244" name="Picture 4" descr="C:\Users\КАтя\Documents\Новая папка (2)\mod3leve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290" y="4016088"/>
            <a:ext cx="3214710" cy="2841912"/>
          </a:xfrm>
          <a:prstGeom prst="rect">
            <a:avLst/>
          </a:prstGeom>
          <a:noFill/>
        </p:spPr>
      </p:pic>
      <p:pic>
        <p:nvPicPr>
          <p:cNvPr id="10245" name="Picture 5" descr="C:\Users\КАтя\Documents\Новая папка (2)\StargatePC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0298" y="4286232"/>
            <a:ext cx="3424701" cy="257176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357430"/>
            <a:ext cx="8229600" cy="1143000"/>
          </a:xfrm>
        </p:spPr>
        <p:txBody>
          <a:bodyPr>
            <a:noAutofit/>
          </a:bodyPr>
          <a:lstStyle/>
          <a:p>
            <a:r>
              <a:rPr lang="ru-RU" sz="9600" dirty="0" smtClean="0">
                <a:latin typeface="Monotype Corsiva" pitchFamily="66" charset="0"/>
              </a:rPr>
              <a:t>Спасибо за внимание</a:t>
            </a:r>
            <a:endParaRPr lang="ru-RU" sz="9600" dirty="0"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Определение пирамиды</a:t>
            </a:r>
            <a:endParaRPr lang="ru-RU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Пирами́да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— 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 tooltip="Многогранник"/>
              </a:rPr>
              <a:t>многогранник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основание которого —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 tooltip="Многоугольник"/>
              </a:rPr>
              <a:t>многоугольник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а остальные грани — 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4" tooltip="Треугольник"/>
              </a:rPr>
              <a:t>треугольники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имеющие общую вершину. По числу углов основания различают пирамиды треугольные, четырёхугольные и т. д. Пирамида является частным случаем конуса.</a:t>
            </a:r>
          </a:p>
          <a:p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C:\Users\КАтя\Documents\Новая папка (2)\GreatGoldenPyramid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57554" y="4714884"/>
            <a:ext cx="2643206" cy="1982405"/>
          </a:xfrm>
          <a:prstGeom prst="rect">
            <a:avLst/>
          </a:prstGeom>
          <a:noFill/>
        </p:spPr>
      </p:pic>
      <p:pic>
        <p:nvPicPr>
          <p:cNvPr id="2051" name="Picture 3" descr="C:\Users\КАтя\Documents\Новая папка (2)\cb1ad557c2e1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72264" y="4214818"/>
            <a:ext cx="2060604" cy="2461500"/>
          </a:xfrm>
          <a:prstGeom prst="rect">
            <a:avLst/>
          </a:prstGeom>
          <a:noFill/>
        </p:spPr>
      </p:pic>
      <p:pic>
        <p:nvPicPr>
          <p:cNvPr id="2052" name="Picture 4" descr="C:\Users\КАтя\Documents\Новая папка (2)\shop_property_file_67276_18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8596" y="4857736"/>
            <a:ext cx="2643206" cy="200026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latin typeface="+mn-lt"/>
              </a:rPr>
              <a:t>Элементы пирамиды</a:t>
            </a:r>
            <a:endParaRPr lang="ru-RU" sz="5400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Апофема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— высота боковой грани правильной пирамиды, проведенная из ее вершины;</a:t>
            </a:r>
          </a:p>
          <a:p>
            <a:pPr lvl="0"/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Боковые грани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— треугольники, сходящиеся в вершине пирамиды;</a:t>
            </a:r>
          </a:p>
          <a:p>
            <a:pPr lvl="0"/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Боковые ребра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— общие стороны боковых граней;</a:t>
            </a:r>
          </a:p>
          <a:p>
            <a:pPr lvl="0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вершина пирамиды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— точка, соединяющая боковые рёбра и не лежащая в плоскости основания;</a:t>
            </a:r>
          </a:p>
          <a:p>
            <a:pPr lvl="0"/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Высота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— отрезок перпендикуляра, проведённого через вершину пирамиды к плоскости её основания (концами этого отрезка являются вершина пирамиды и основание перпендикуляра);</a:t>
            </a:r>
          </a:p>
          <a:p>
            <a:pPr lvl="0"/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Диагональное сечение пирамиды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— сечение пирамиды, проходящее через вершину и диагональ основания;</a:t>
            </a:r>
          </a:p>
          <a:p>
            <a:pPr lvl="0"/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Основание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— многоугольник, которому не принадлежит вершина пирамиды.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КАтя\Documents\Новая папка (2)\viewer (2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КАтя\Documents\Новая папка (2)\slide_7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latin typeface="+mn-lt"/>
              </a:rPr>
              <a:t>Пирамида</a:t>
            </a:r>
            <a:endParaRPr lang="ru-RU" sz="5400" dirty="0">
              <a:latin typeface="+mn-lt"/>
            </a:endParaRPr>
          </a:p>
        </p:txBody>
      </p:sp>
      <p:pic>
        <p:nvPicPr>
          <p:cNvPr id="6" name="Содержимое 5" descr="рисунок правильной треугольной пирамиды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285860"/>
            <a:ext cx="3500430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чертеж правильной пирамиды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1285860"/>
            <a:ext cx="3000396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правильная шестиугольная пирамида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00826" y="1285860"/>
            <a:ext cx="2643174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C:\Users\КАтя\Documents\Новая папка (2)\lr0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4286256"/>
            <a:ext cx="3848100" cy="2571744"/>
          </a:xfrm>
          <a:prstGeom prst="rect">
            <a:avLst/>
          </a:prstGeom>
          <a:noFill/>
        </p:spPr>
      </p:pic>
      <p:pic>
        <p:nvPicPr>
          <p:cNvPr id="3075" name="Picture 3" descr="C:\Users\КАтя\Documents\Новая папка (2)\pyramid4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86182" y="4357694"/>
            <a:ext cx="2819980" cy="2500306"/>
          </a:xfrm>
          <a:prstGeom prst="rect">
            <a:avLst/>
          </a:prstGeom>
          <a:noFill/>
        </p:spPr>
      </p:pic>
      <p:pic>
        <p:nvPicPr>
          <p:cNvPr id="3076" name="Picture 4" descr="C:\Users\КАтя\Documents\Новая папка (2)\Stereos-0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72264" y="4304985"/>
            <a:ext cx="2571736" cy="255301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000" dirty="0" smtClean="0">
                <a:latin typeface="+mn-lt"/>
              </a:rPr>
              <a:t>Пирамида в архитектуре</a:t>
            </a:r>
            <a:endParaRPr lang="ru-RU" sz="6000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Пирамида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— одно из самых загадочных и грандиозных форм в архитектуре. Ее применение практически никогда не было функциональным, однако архитектура пирамид широко применялась в религиозных и культовых целях в различных странах Древнего мира. Сегодня нам известны древнеегипетские пирамиды и пирамиды доколумбовой индейской Америки, в частности те, которые строили ацтеки и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майа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703282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</a:rPr>
              <a:t>Пирамида в Архитектуре Древнего Египта</a:t>
            </a:r>
            <a:endParaRPr lang="ru-RU" sz="4000" dirty="0">
              <a:solidFill>
                <a:schemeClr val="bg1">
                  <a:lumMod val="95000"/>
                  <a:lumOff val="5000"/>
                </a:schemeClr>
              </a:solidFill>
              <a:latin typeface="+mn-lt"/>
            </a:endParaRPr>
          </a:p>
        </p:txBody>
      </p:sp>
      <p:pic>
        <p:nvPicPr>
          <p:cNvPr id="7171" name="Picture 3" descr="C:\Users\КАтя\Documents\Новая папка (2)\pyrami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42984"/>
            <a:ext cx="4786314" cy="2928958"/>
          </a:xfrm>
          <a:prstGeom prst="rect">
            <a:avLst/>
          </a:prstGeom>
          <a:noFill/>
        </p:spPr>
      </p:pic>
      <p:pic>
        <p:nvPicPr>
          <p:cNvPr id="7172" name="Picture 4" descr="C:\Users\КАтя\Documents\Новая папка (2)\p4_piramid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7" y="1142984"/>
            <a:ext cx="4429124" cy="2928958"/>
          </a:xfrm>
          <a:prstGeom prst="rect">
            <a:avLst/>
          </a:prstGeom>
          <a:noFill/>
        </p:spPr>
      </p:pic>
      <p:pic>
        <p:nvPicPr>
          <p:cNvPr id="7173" name="Picture 5" descr="C:\Users\КАтя\Documents\Новая папка (2)\pir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071942"/>
            <a:ext cx="3929058" cy="2786058"/>
          </a:xfrm>
          <a:prstGeom prst="rect">
            <a:avLst/>
          </a:prstGeom>
          <a:noFill/>
        </p:spPr>
      </p:pic>
      <p:pic>
        <p:nvPicPr>
          <p:cNvPr id="7174" name="Picture 6" descr="C:\Users\КАтя\Documents\Новая папка (2)\egypt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29058" y="4071943"/>
            <a:ext cx="5214942" cy="278605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400" dirty="0" smtClean="0">
                <a:latin typeface="+mn-lt"/>
              </a:rPr>
              <a:t>Пирамида в современной архитектуре</a:t>
            </a:r>
            <a:endParaRPr lang="ru-RU" sz="5400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Революционные достижения в строительных технологиях, открывающие простор для самых изощренных идей архитекторов, создали новую эпоху в современном зодчестве, которое включает в себя множество направлений, движений и стилей.</a:t>
            </a:r>
            <a:endParaRPr lang="ru-RU" dirty="0"/>
          </a:p>
        </p:txBody>
      </p:sp>
      <p:pic>
        <p:nvPicPr>
          <p:cNvPr id="11266" name="Picture 2" descr="C:\Users\КАтя\Documents\Новая папка (2)\4860_file_she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9" y="4500570"/>
            <a:ext cx="4857752" cy="2357430"/>
          </a:xfrm>
          <a:prstGeom prst="rect">
            <a:avLst/>
          </a:prstGeom>
          <a:noFill/>
        </p:spPr>
      </p:pic>
      <p:pic>
        <p:nvPicPr>
          <p:cNvPr id="11267" name="Picture 3" descr="C:\Users\КАтя\Documents\Новая папка (2)\662bdf989691ddb1dde80c50e7a4b46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500570"/>
            <a:ext cx="4286248" cy="235743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133</TotalTime>
  <Words>177</Words>
  <Application>Microsoft Office PowerPoint</Application>
  <PresentationFormat>Экран (4:3)</PresentationFormat>
  <Paragraphs>24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Апекс</vt:lpstr>
      <vt:lpstr>Пирамиды вокруг нас</vt:lpstr>
      <vt:lpstr>Определение пирамиды</vt:lpstr>
      <vt:lpstr>Элементы пирамиды</vt:lpstr>
      <vt:lpstr>Слайд 4</vt:lpstr>
      <vt:lpstr>Слайд 5</vt:lpstr>
      <vt:lpstr>Пирамида</vt:lpstr>
      <vt:lpstr>Пирамида в архитектуре</vt:lpstr>
      <vt:lpstr>Пирамида в Архитектуре Древнего Египта</vt:lpstr>
      <vt:lpstr>Пирамида в современной архитектуре</vt:lpstr>
      <vt:lpstr>Пирамида в современной архитектуре</vt:lpstr>
      <vt:lpstr>Слайд 11</vt:lpstr>
      <vt:lpstr>Заключение</vt:lpstr>
      <vt:lpstr>Спасибо за внимание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Пирамида</dc:title>
  <dc:creator>КАтя</dc:creator>
  <cp:lastModifiedBy>Admin</cp:lastModifiedBy>
  <cp:revision>16</cp:revision>
  <dcterms:created xsi:type="dcterms:W3CDTF">2013-02-05T05:30:54Z</dcterms:created>
  <dcterms:modified xsi:type="dcterms:W3CDTF">2014-11-01T08:46:07Z</dcterms:modified>
</cp:coreProperties>
</file>