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7" r:id="rId7"/>
    <p:sldId id="264" r:id="rId8"/>
    <p:sldId id="265" r:id="rId9"/>
    <p:sldId id="268" r:id="rId10"/>
    <p:sldId id="266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66D0-72E3-4F46-AF39-B49547037F3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E6FA-5E8D-4C30-B29F-398C8CF59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66D0-72E3-4F46-AF39-B49547037F3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E6FA-5E8D-4C30-B29F-398C8CF59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66D0-72E3-4F46-AF39-B49547037F3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E6FA-5E8D-4C30-B29F-398C8CF59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66D0-72E3-4F46-AF39-B49547037F3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E6FA-5E8D-4C30-B29F-398C8CF59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66D0-72E3-4F46-AF39-B49547037F3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E6FA-5E8D-4C30-B29F-398C8CF59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66D0-72E3-4F46-AF39-B49547037F3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E6FA-5E8D-4C30-B29F-398C8CF59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66D0-72E3-4F46-AF39-B49547037F3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E6FA-5E8D-4C30-B29F-398C8CF59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66D0-72E3-4F46-AF39-B49547037F3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E6FA-5E8D-4C30-B29F-398C8CF59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66D0-72E3-4F46-AF39-B49547037F3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E6FA-5E8D-4C30-B29F-398C8CF59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66D0-72E3-4F46-AF39-B49547037F3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E6FA-5E8D-4C30-B29F-398C8CF59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66D0-72E3-4F46-AF39-B49547037F3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E6FA-5E8D-4C30-B29F-398C8CF59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C66D0-72E3-4F46-AF39-B49547037F3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FE6FA-5E8D-4C30-B29F-398C8CF59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  <a:solidFill>
            <a:schemeClr val="bg1">
              <a:alpha val="85000"/>
            </a:schemeClr>
          </a:solidFill>
          <a:effectLst>
            <a:softEdge rad="127000"/>
          </a:effectLst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Привет!!! </a:t>
            </a:r>
            <a:br>
              <a:rPr lang="ru-RU" sz="6600" b="1" dirty="0" smtClean="0">
                <a:solidFill>
                  <a:srgbClr val="0070C0"/>
                </a:solidFill>
              </a:rPr>
            </a:br>
            <a:r>
              <a:rPr lang="ru-RU" sz="6600" b="1" dirty="0" smtClean="0">
                <a:solidFill>
                  <a:srgbClr val="0070C0"/>
                </a:solidFill>
              </a:rPr>
              <a:t>Повторяй за нами!!!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1840" y="5349115"/>
            <a:ext cx="49310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Тарасова Ольга Ивановна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Учитель начальных классов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МБОУ «</a:t>
            </a:r>
            <a:r>
              <a:rPr lang="ru-RU" sz="2400" b="1" dirty="0" err="1" smtClean="0">
                <a:solidFill>
                  <a:srgbClr val="0070C0"/>
                </a:solidFill>
              </a:rPr>
              <a:t>Новосокольническая</a:t>
            </a:r>
            <a:r>
              <a:rPr lang="ru-RU" sz="2400" b="1" dirty="0" smtClean="0">
                <a:solidFill>
                  <a:srgbClr val="0070C0"/>
                </a:solidFill>
              </a:rPr>
              <a:t> СОШ»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99"/>
    </mc:Choice>
    <mc:Fallback xmlns="">
      <p:transition spd="slow" advTm="929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85000"/>
            </a:schemeClr>
          </a:solidFill>
          <a:effectLst>
            <a:softEdge rad="127000"/>
          </a:effectLst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70C0"/>
                </a:solidFill>
              </a:rPr>
              <a:t>Молодцы!!!</a:t>
            </a:r>
            <a:endParaRPr lang="ru-RU" sz="8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19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63"/>
    </mc:Choice>
    <mc:Fallback xmlns="">
      <p:transition spd="slow" advTm="316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Зенит\Desktop\611750989.jpg"/>
          <p:cNvPicPr>
            <a:picLocks noGrp="1" noChangeAspect="1" noChangeArrowheads="1" noCrop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284984"/>
            <a:ext cx="210755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Зенит\Desktop\611750989.jpg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04864"/>
            <a:ext cx="210755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Зенит\Desktop\611750989.jpg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509120"/>
            <a:ext cx="210755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DLYa-KONKURSOVVESELAYa-bi-bii-pa-di-ri-vau(muzofon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95536" y="593251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53"/>
    </mc:Choice>
    <mc:Fallback xmlns="">
      <p:transition spd="slow" advTm="119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xcf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67148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006475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95536" y="2332037"/>
            <a:ext cx="4038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9" name="Picture 9" descr="C:\Users\Зенит\Desktop\092570626fd151f2fef494cbbae423c1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2618774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C:\Users\Зенит\Desktop\092570626fd151f2fef494cbbae423c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437112"/>
            <a:ext cx="2618774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C:\Users\Зенит\Desktop\092570626fd151f2fef494cbbae423c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285256"/>
            <a:ext cx="2618774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08"/>
    </mc:Choice>
    <mc:Fallback xmlns="">
      <p:transition spd="slow" advTm="960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xfd.png"/>
          <p:cNvPicPr>
            <a:picLocks noChangeAspect="1"/>
          </p:cNvPicPr>
          <p:nvPr/>
        </p:nvPicPr>
        <p:blipFill>
          <a:blip r:embed="rId3" cstate="print"/>
          <a:srcRect b="4853"/>
          <a:stretch>
            <a:fillRect/>
          </a:stretch>
        </p:blipFill>
        <p:spPr>
          <a:xfrm>
            <a:off x="5292080" y="4178237"/>
            <a:ext cx="3851920" cy="2679763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2" descr="C:\Users\Зенит\Desktop\c8465e7dff945c281d5e368722b5d31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3020394" cy="1797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2" descr="C:\Users\Зенит\Desktop\c8465e7dff945c281d5e368722b5d312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05064"/>
            <a:ext cx="3020394" cy="1797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2" descr="C:\Users\Зенит\Desktop\c8465e7dff945c281d5e368722b5d312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169" y="1988840"/>
            <a:ext cx="3020394" cy="1797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32"/>
    </mc:Choice>
    <mc:Fallback xmlns="">
      <p:transition spd="slow" advTm="1093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Зенит\Desktop\919267288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80928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Зенит\Desktop\9192672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481006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Зенит\Desktop\9192672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564904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90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06"/>
    </mc:Choice>
    <mc:Fallback xmlns="">
      <p:transition spd="slow" advTm="1110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 descr="C:\Users\Зенит\Desktop\28e38f700a9739ee2ce87e7e489d9687.gif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221088"/>
            <a:ext cx="2240249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7" descr="C:\Users\Зенит\Desktop\28e38f700a9739ee2ce87e7e489d968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44824"/>
            <a:ext cx="2240249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7" descr="C:\Users\Зенит\Desktop\28e38f700a9739ee2ce87e7e489d968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741" y="4077072"/>
            <a:ext cx="2240249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68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00"/>
    </mc:Choice>
    <mc:Fallback xmlns="">
      <p:transition spd="slow" advTm="111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xcf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67148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006475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8" name="Picture 16" descr="C:\Users\Зенит\Desktop\2bb553bdeca05b41cd266c9f0efb221f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2171871" cy="19546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C:\Users\Зенит\Desktop\2bb553bdeca05b41cd266c9f0efb221f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012" y="4221088"/>
            <a:ext cx="2171871" cy="19546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C:\Users\Зенит\Desktop\2bb553bdeca05b41cd266c9f0efb221f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36912"/>
            <a:ext cx="2046842" cy="18421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59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11"/>
    </mc:Choice>
    <mc:Fallback xmlns="">
      <p:transition spd="slow" advTm="1141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xfd.png"/>
          <p:cNvPicPr>
            <a:picLocks noChangeAspect="1"/>
          </p:cNvPicPr>
          <p:nvPr/>
        </p:nvPicPr>
        <p:blipFill>
          <a:blip r:embed="rId3" cstate="print"/>
          <a:srcRect b="4853"/>
          <a:stretch>
            <a:fillRect/>
          </a:stretch>
        </p:blipFill>
        <p:spPr>
          <a:xfrm>
            <a:off x="5292080" y="4178237"/>
            <a:ext cx="3851920" cy="2679763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3" descr="C:\Users\Зенит\Desktop\573b952c3ac97114d1f37851b731147e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24" y="1916832"/>
            <a:ext cx="2611896" cy="144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3" descr="C:\Users\Зенит\Desktop\573b952c3ac97114d1f37851b731147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505943"/>
            <a:ext cx="2611896" cy="144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3" descr="C:\Users\Зенит\Desktop\573b952c3ac97114d1f37851b731147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04864"/>
            <a:ext cx="2611896" cy="144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4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05"/>
    </mc:Choice>
    <mc:Fallback xmlns="">
      <p:transition spd="slow" advTm="11505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xcf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67148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006475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C:\Users\Зенит\Desktop\0dbee386204c07a4c48755a4d8b3b7d6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08920"/>
            <a:ext cx="283845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Зенит\Desktop\0dbee386204c07a4c48755a4d8b3b7d6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4725144"/>
            <a:ext cx="283845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Зенит\Desktop\0dbee386204c07a4c48755a4d8b3b7d6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564904"/>
            <a:ext cx="283845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85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82"/>
    </mc:Choice>
    <mc:Fallback xmlns="">
      <p:transition spd="slow" advTm="12682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23148bc3daec97af75db6e1a13952ff34c422d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15</Words>
  <Application>Microsoft Office PowerPoint</Application>
  <PresentationFormat>Экран (4:3)</PresentationFormat>
  <Paragraphs>5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Привет!!!  Повторяй за нами!!!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Зенит</cp:lastModifiedBy>
  <cp:revision>15</cp:revision>
  <dcterms:created xsi:type="dcterms:W3CDTF">2014-04-16T18:27:24Z</dcterms:created>
  <dcterms:modified xsi:type="dcterms:W3CDTF">2014-11-11T11:33:44Z</dcterms:modified>
</cp:coreProperties>
</file>