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9" r:id="rId4"/>
    <p:sldId id="262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786143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/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>
                <a:latin typeface="Comic Sans MS" pitchFamily="66" charset="0"/>
              </a:rPr>
              <a:t/>
            </a:r>
            <a:br>
              <a:rPr lang="ru-RU" sz="6000" dirty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/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>«английский для поездки»</a:t>
            </a:r>
            <a:endParaRPr lang="ru-RU" sz="6000" dirty="0">
              <a:latin typeface="Comic Sans MS" pitchFamily="66" charset="0"/>
            </a:endParaRPr>
          </a:p>
        </p:txBody>
      </p:sp>
      <p:pic>
        <p:nvPicPr>
          <p:cNvPr id="1026" name="Picture 2" descr="C:\Users\Администратор\Desktop\zi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2357454" cy="240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дминистратор\Desktop\picture_source_23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28"/>
            <a:ext cx="3702773" cy="2466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56398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будет в этом курсе?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Comic Sans MS" pitchFamily="66" charset="0"/>
              </a:rPr>
              <a:t>Основы речевого этикета в различных </a:t>
            </a:r>
            <a:r>
              <a:rPr lang="ru-RU" sz="3600" dirty="0" smtClean="0">
                <a:latin typeface="Comic Sans MS" pitchFamily="66" charset="0"/>
              </a:rPr>
              <a:t>ситуациях.</a:t>
            </a:r>
            <a:endParaRPr lang="ru-RU" sz="36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Comic Sans MS" pitchFamily="66" charset="0"/>
              </a:rPr>
              <a:t>Ознакомление с особенностями жизни и быта людей </a:t>
            </a:r>
            <a:r>
              <a:rPr lang="ru-RU" sz="3600" dirty="0" err="1" smtClean="0">
                <a:latin typeface="Comic Sans MS" pitchFamily="66" charset="0"/>
              </a:rPr>
              <a:t>англоговорящих</a:t>
            </a:r>
            <a:r>
              <a:rPr lang="ru-RU" sz="3600" dirty="0" smtClean="0">
                <a:latin typeface="Comic Sans MS" pitchFamily="66" charset="0"/>
              </a:rPr>
              <a:t> </a:t>
            </a:r>
            <a:r>
              <a:rPr lang="ru-RU" sz="3600" dirty="0" smtClean="0">
                <a:latin typeface="Comic Sans MS" pitchFamily="66" charset="0"/>
              </a:rPr>
              <a:t>стран.</a:t>
            </a:r>
            <a:endParaRPr lang="ru-RU" sz="3600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Администратор\Desktop\x_1164442829_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643446"/>
            <a:ext cx="3864509" cy="199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дминистратор\Desktop\6302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714884"/>
            <a:ext cx="280333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410445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smtClean="0">
                <a:latin typeface="Comic Sans MS" pitchFamily="66" charset="0"/>
              </a:rPr>
              <a:t>Занятия содержат следующие виды деятельности:</a:t>
            </a:r>
            <a:r>
              <a:rPr lang="ru-RU" sz="3100" u="sng" dirty="0">
                <a:latin typeface="Comic Sans MS" pitchFamily="66" charset="0"/>
              </a:rPr>
              <a:t/>
            </a:r>
            <a:br>
              <a:rPr lang="ru-RU" sz="3100" u="sng" dirty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1. </a:t>
            </a:r>
            <a:r>
              <a:rPr lang="ru-RU" sz="3100" dirty="0" smtClean="0">
                <a:latin typeface="Comic Sans MS" pitchFamily="66" charset="0"/>
              </a:rPr>
              <a:t>тексты- диалоги, </a:t>
            </a:r>
            <a:r>
              <a:rPr lang="ru-RU" sz="3100" dirty="0" err="1" smtClean="0">
                <a:latin typeface="Comic Sans MS" pitchFamily="66" charset="0"/>
              </a:rPr>
              <a:t>полилоги</a:t>
            </a:r>
            <a:r>
              <a:rPr lang="ru-RU" sz="3100" dirty="0" smtClean="0">
                <a:latin typeface="Comic Sans MS" pitchFamily="66" charset="0"/>
              </a:rPr>
              <a:t> </a:t>
            </a:r>
            <a:r>
              <a:rPr lang="ru-RU" sz="3100" dirty="0">
                <a:latin typeface="Comic Sans MS" pitchFamily="66" charset="0"/>
              </a:rPr>
              <a:t>с переводом на русский </a:t>
            </a:r>
            <a:r>
              <a:rPr lang="ru-RU" sz="3100" dirty="0" smtClean="0">
                <a:latin typeface="Comic Sans MS" pitchFamily="66" charset="0"/>
              </a:rPr>
              <a:t>язык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2. словарь-минимум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3.  </a:t>
            </a:r>
            <a:r>
              <a:rPr lang="ru-RU" sz="3100" dirty="0" smtClean="0">
                <a:latin typeface="Comic Sans MS" pitchFamily="66" charset="0"/>
              </a:rPr>
              <a:t>тексты </a:t>
            </a:r>
            <a:r>
              <a:rPr lang="ru-RU" sz="3100" dirty="0">
                <a:latin typeface="Comic Sans MS" pitchFamily="66" charset="0"/>
              </a:rPr>
              <a:t>для </a:t>
            </a:r>
            <a:r>
              <a:rPr lang="ru-RU" sz="3100" dirty="0" smtClean="0">
                <a:latin typeface="Comic Sans MS" pitchFamily="66" charset="0"/>
              </a:rPr>
              <a:t>чтения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4. </a:t>
            </a:r>
            <a:r>
              <a:rPr lang="ru-RU" sz="3100" dirty="0">
                <a:latin typeface="Comic Sans MS" pitchFamily="66" charset="0"/>
              </a:rPr>
              <a:t>практические </a:t>
            </a:r>
            <a:r>
              <a:rPr lang="ru-RU" sz="3100" dirty="0" smtClean="0">
                <a:latin typeface="Comic Sans MS" pitchFamily="66" charset="0"/>
              </a:rPr>
              <a:t>упражнения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5. </a:t>
            </a:r>
            <a:r>
              <a:rPr lang="ru-RU" sz="3100" dirty="0" smtClean="0">
                <a:latin typeface="Comic Sans MS" pitchFamily="66" charset="0"/>
              </a:rPr>
              <a:t>грамматические комментарии </a:t>
            </a:r>
            <a:r>
              <a:rPr lang="ru-RU" sz="3100" dirty="0" smtClean="0">
                <a:latin typeface="Comic Sans MS" pitchFamily="66" charset="0"/>
              </a:rPr>
              <a:t/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6. грамматические </a:t>
            </a:r>
            <a:r>
              <a:rPr lang="ru-RU" sz="3100" dirty="0" smtClean="0">
                <a:latin typeface="Comic Sans MS" pitchFamily="66" charset="0"/>
              </a:rPr>
              <a:t/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тесты</a:t>
            </a:r>
            <a:endParaRPr lang="ru-RU" sz="3100" dirty="0">
              <a:latin typeface="Comic Sans MS" pitchFamily="66" charset="0"/>
            </a:endParaRPr>
          </a:p>
        </p:txBody>
      </p:sp>
      <p:pic>
        <p:nvPicPr>
          <p:cNvPr id="4098" name="Picture 2" descr="C:\Users\Администратор\Desktop\l3h-f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071942"/>
            <a:ext cx="38100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5666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Научимся: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начинать, </a:t>
            </a: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вести, поддерживать </a:t>
            </a:r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и заканчивать беседу в </a:t>
            </a: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ситуациях </a:t>
            </a:r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общения, соблюдая нормы речевого этикета, при необходимости переспрашивая, уточняя;</a:t>
            </a:r>
            <a:r>
              <a:rPr lang="ru-RU" sz="3200" i="1" dirty="0">
                <a:solidFill>
                  <a:srgbClr val="000000"/>
                </a:solidFill>
                <a:latin typeface="Comic Sans MS" pitchFamily="66" charset="0"/>
                <a:ea typeface="Calibri"/>
                <a:cs typeface="Times New Roman"/>
              </a:rPr>
              <a:t> </a:t>
            </a:r>
            <a:endParaRPr lang="ru-RU" sz="3200" dirty="0" smtClean="0">
              <a:latin typeface="Comic Sans MS" pitchFamily="66" charset="0"/>
              <a:ea typeface="Calibri"/>
              <a:cs typeface="Times New Roman"/>
            </a:endParaRPr>
          </a:p>
          <a:p>
            <a:pPr marL="114300" indent="0">
              <a:buNone/>
            </a:pP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• </a:t>
            </a:r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расспрашивать собеседника и отвечать на его вопросы, </a:t>
            </a:r>
            <a:endParaRPr lang="ru-RU" sz="3200" dirty="0" smtClean="0">
              <a:latin typeface="Comic Sans MS" pitchFamily="66" charset="0"/>
              <a:ea typeface="Calibri"/>
              <a:cs typeface="Times New Roman"/>
            </a:endParaRPr>
          </a:p>
          <a:p>
            <a:pPr marL="114300" indent="0">
              <a:buNone/>
            </a:pP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высказывая </a:t>
            </a:r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свое </a:t>
            </a:r>
            <a:endParaRPr lang="ru-RU" sz="3200" dirty="0" smtClean="0">
              <a:latin typeface="Comic Sans MS" pitchFamily="66" charset="0"/>
              <a:ea typeface="Calibri"/>
              <a:cs typeface="Times New Roman"/>
            </a:endParaRPr>
          </a:p>
          <a:p>
            <a:pPr marL="114300" indent="0">
              <a:buNone/>
            </a:pP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мнение</a:t>
            </a:r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, просьбу, </a:t>
            </a:r>
            <a:endParaRPr lang="ru-RU" sz="3200" dirty="0" smtClean="0">
              <a:latin typeface="Comic Sans MS" pitchFamily="66" charset="0"/>
              <a:ea typeface="Calibri"/>
              <a:cs typeface="Times New Roman"/>
            </a:endParaRPr>
          </a:p>
          <a:p>
            <a:pPr marL="114300" indent="0">
              <a:buNone/>
            </a:pP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отвечать </a:t>
            </a:r>
            <a:r>
              <a:rPr lang="ru-RU" sz="3200" dirty="0">
                <a:latin typeface="Comic Sans MS" pitchFamily="66" charset="0"/>
                <a:ea typeface="Calibri"/>
                <a:cs typeface="Times New Roman"/>
              </a:rPr>
              <a:t>на предложение собеседника </a:t>
            </a:r>
            <a:r>
              <a:rPr lang="ru-RU" sz="3200" dirty="0" smtClean="0">
                <a:latin typeface="Comic Sans MS" pitchFamily="66" charset="0"/>
                <a:ea typeface="Calibri"/>
                <a:cs typeface="Times New Roman"/>
              </a:rPr>
              <a:t>согласием/отказом.</a:t>
            </a:r>
            <a:endParaRPr lang="ru-RU" sz="3200" dirty="0" smtClean="0">
              <a:latin typeface="Comic Sans MS" pitchFamily="66" charset="0"/>
              <a:ea typeface="Calibri"/>
              <a:cs typeface="Times New Roman"/>
            </a:endParaRPr>
          </a:p>
          <a:p>
            <a:pPr marL="114300" indent="0"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C:\Users\Администратор\Desktop\Funny_People_wall12.jpg"/>
          <p:cNvPicPr>
            <a:picLocks noChangeAspect="1" noChangeArrowheads="1"/>
          </p:cNvPicPr>
          <p:nvPr/>
        </p:nvPicPr>
        <p:blipFill>
          <a:blip r:embed="rId2" cstate="print"/>
          <a:srcRect b="31428"/>
          <a:stretch>
            <a:fillRect/>
          </a:stretch>
        </p:blipFill>
        <p:spPr bwMode="auto">
          <a:xfrm>
            <a:off x="4000496" y="4071942"/>
            <a:ext cx="4861709" cy="250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12785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omic Sans MS" pitchFamily="66" charset="0"/>
              </a:rPr>
              <a:t>Т</a:t>
            </a:r>
            <a:r>
              <a:rPr lang="ru-RU" dirty="0" smtClean="0">
                <a:latin typeface="Comic Sans MS" pitchFamily="66" charset="0"/>
              </a:rPr>
              <a:t>емы занятий:</a:t>
            </a: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31166572"/>
              </p:ext>
            </p:extLst>
          </p:nvPr>
        </p:nvGraphicFramePr>
        <p:xfrm>
          <a:off x="539552" y="1484784"/>
          <a:ext cx="8064896" cy="427498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064896"/>
              </a:tblGrid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Как договариваться по телефону.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Обмен мнениями и информацией.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Заказ билетов на самолет. Таможня.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0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Бронирование железнодорожных билетов. На железнодорожном вокзале.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0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Бронирование номера в гостинице. </a:t>
                      </a:r>
                      <a:r>
                        <a:rPr lang="ru-RU" sz="1800" dirty="0" smtClean="0">
                          <a:effectLst/>
                        </a:rPr>
                        <a:t>В </a:t>
                      </a:r>
                      <a:r>
                        <a:rPr lang="ru-RU" sz="1800" dirty="0">
                          <a:effectLst/>
                        </a:rPr>
                        <a:t>гостинице.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Прибытие. Как найти дорогу. Городской транспорт.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Как говорить о погоде.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Общественное питание.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Бытовое обслуживание.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Осмотр достопримечательностей.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Магазины за границей.</a:t>
                      </a: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22" name="Picture 2" descr="C:\Users\Администратор\Desktop\lon520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911206"/>
            <a:ext cx="3586162" cy="2689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1622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40160" y="1628800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На заключительном занятии </a:t>
            </a:r>
            <a:r>
              <a:rPr lang="ru-RU" sz="2800" dirty="0" smtClean="0">
                <a:latin typeface="Comic Sans MS" pitchFamily="66" charset="0"/>
              </a:rPr>
              <a:t>будет проходить </a:t>
            </a:r>
            <a:r>
              <a:rPr lang="ru-RU" sz="2800" dirty="0">
                <a:latin typeface="Comic Sans MS" pitchFamily="66" charset="0"/>
              </a:rPr>
              <a:t>защита лингвистического проекта "Добро пожаловать в Англию" (</a:t>
            </a:r>
            <a:r>
              <a:rPr lang="ru-RU" sz="2800" dirty="0" smtClean="0">
                <a:latin typeface="Comic Sans MS" pitchFamily="66" charset="0"/>
              </a:rPr>
              <a:t>создание путеводителя </a:t>
            </a:r>
            <a:r>
              <a:rPr lang="ru-RU" sz="2800" dirty="0" smtClean="0">
                <a:latin typeface="Comic Sans MS" pitchFamily="66" charset="0"/>
              </a:rPr>
              <a:t>или разговорника).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6146" name="Picture 2" descr="C:\Users\Администратор\Desktop\london_trip-640x45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363" b="10363"/>
          <a:stretch>
            <a:fillRect/>
          </a:stretch>
        </p:blipFill>
        <p:spPr bwMode="auto">
          <a:xfrm>
            <a:off x="2428860" y="3929066"/>
            <a:ext cx="4756133" cy="2650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97752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biq ben ingilt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535785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44" y="5643578"/>
            <a:ext cx="90011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Welcome to our course!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126</TotalTime>
  <Words>136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   «английский для поездки»</vt:lpstr>
      <vt:lpstr>Что будет в этом курсе?</vt:lpstr>
      <vt:lpstr>      Занятия содержат следующие виды деятельности: 1. тексты- диалоги, полилоги с переводом на русский язык 2. словарь-минимум 3.  тексты для чтения 4. практические упражнения 5. грамматические комментарии  6. грамматические  тесты</vt:lpstr>
      <vt:lpstr>Научимся:</vt:lpstr>
      <vt:lpstr>Темы занятий: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Дмитрий Каленюк</cp:lastModifiedBy>
  <cp:revision>8</cp:revision>
  <dcterms:created xsi:type="dcterms:W3CDTF">2014-05-05T07:05:49Z</dcterms:created>
  <dcterms:modified xsi:type="dcterms:W3CDTF">2014-05-05T14:38:11Z</dcterms:modified>
</cp:coreProperties>
</file>