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hkolu.ru/content/media/pic/std/1000000/262000/261534-e22d74c17fb5f8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71480"/>
            <a:ext cx="5072098" cy="59671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Цветы в технике "</a:t>
            </a:r>
            <a:r>
              <a:rPr lang="ru-RU" sz="4000" b="1" i="1" dirty="0" err="1" smtClean="0">
                <a:solidFill>
                  <a:schemeClr val="accent2">
                    <a:lumMod val="50000"/>
                  </a:schemeClr>
                </a:solidFill>
              </a:rPr>
              <a:t>ганутель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" из проволоки и ниток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357826"/>
            <a:ext cx="3331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Проектная  деятельность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Бакирова Даяна 7а класс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714356"/>
            <a:ext cx="5715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Соберем в руках </a:t>
            </a:r>
            <a:r>
              <a:rPr lang="ru-RU" dirty="0" err="1" smtClean="0"/>
              <a:t>ганутельную</a:t>
            </a:r>
            <a:r>
              <a:rPr lang="ru-RU" dirty="0" smtClean="0"/>
              <a:t> композицию. Посмотрим где расположить листики.</a:t>
            </a:r>
            <a:endParaRPr lang="ru-RU" dirty="0"/>
          </a:p>
        </p:txBody>
      </p:sp>
      <p:pic>
        <p:nvPicPr>
          <p:cNvPr id="59394" name="Picture 2" descr="&amp;Mcy;&amp;acy;&amp;scy;&amp;tcy;&amp;iecy;&amp;rcy; &amp;kcy;&amp;lcy;&amp;acy;&amp;scy;&amp;s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2857520" cy="2025331"/>
          </a:xfrm>
          <a:prstGeom prst="rect">
            <a:avLst/>
          </a:prstGeom>
          <a:noFill/>
        </p:spPr>
      </p:pic>
      <p:pic>
        <p:nvPicPr>
          <p:cNvPr id="59396" name="Picture 4" descr="&amp;Mcy;&amp;acy;&amp;scy;&amp;tcy;&amp;iecy;&amp;rcy; &amp;kcy;&amp;lcy;&amp;acy;&amp;scy;&amp;s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643050"/>
            <a:ext cx="2857501" cy="20253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37861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Привязываем один листик проволокой 0,3мм. Опять обвиваем </a:t>
            </a:r>
            <a:r>
              <a:rPr lang="ru-RU" dirty="0" err="1" smtClean="0"/>
              <a:t>тейп-лентой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9398" name="Picture 6" descr="&amp;zcy;&amp;acy;&amp;vcy;&amp;iecy;&amp;rcy;&amp;shcy;&amp;acy;&amp;yucy;&amp;shchcy;&amp;acy;&amp;yacy; &amp;ocy;&amp;pcy;&amp;iecy;&amp;rcy;&amp;acy;&amp;tscy;&amp;icy;&amp;ya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643446"/>
            <a:ext cx="2714625" cy="1924051"/>
          </a:xfrm>
          <a:prstGeom prst="rect">
            <a:avLst/>
          </a:prstGeom>
          <a:noFill/>
        </p:spPr>
      </p:pic>
      <p:pic>
        <p:nvPicPr>
          <p:cNvPr id="59400" name="Picture 8" descr="&amp;zcy;&amp;acy;&amp;vcy;&amp;iecy;&amp;rcy;&amp;shcy;&amp;acy;&amp;yucy;&amp;shchcy;&amp;acy;&amp;yacy; &amp;ocy;&amp;pcy;&amp;iecy;&amp;rcy;&amp;acy;&amp;tscy;&amp;icy;&amp;ya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643446"/>
            <a:ext cx="2714625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Привязываем два листика связанных вместе. Я их разместила ниже по стеблю. Также сначала проволокой, а затем </a:t>
            </a:r>
            <a:r>
              <a:rPr lang="ru-RU" dirty="0" err="1" smtClean="0"/>
              <a:t>тейп-лентой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0418" name="Picture 2" descr="&amp;mcy;&amp;acy;&amp;scy;&amp;tcy;&amp;iecy;&amp;rcy; &amp;kcy;&amp;lcy;&amp;acy;&amp;scy;&amp;scy; &amp;pcy;&amp;ocy; &amp;tcy;&amp;iecy;&amp;khcy;&amp;ncy;&amp;icy;&amp;kcy;&amp;iecy; 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7" y="1285860"/>
            <a:ext cx="5914515" cy="4376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такой замечательный искусственный декоративный цветок у нас получился в технике </a:t>
            </a:r>
            <a:r>
              <a:rPr lang="ru-RU" dirty="0" err="1" smtClean="0"/>
              <a:t>ganutell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Можно сделать такие цветы в подарок или украсить ими интерьер. Они оригинальные, милые и просто красивые.</a:t>
            </a:r>
            <a:endParaRPr lang="ru-RU" dirty="0"/>
          </a:p>
        </p:txBody>
      </p:sp>
      <p:pic>
        <p:nvPicPr>
          <p:cNvPr id="61442" name="Picture 2" descr="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357850" cy="39648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643578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Техника </a:t>
            </a:r>
            <a:r>
              <a:rPr lang="ru-RU" dirty="0" err="1" smtClean="0"/>
              <a:t>ганутель</a:t>
            </a:r>
            <a:r>
              <a:rPr lang="ru-RU" dirty="0" smtClean="0"/>
              <a:t>, только набирает популярность. Я думаю, что она займет достойное место среди других техник изготовления декоративных цветов.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Для изготовления лепестков я нашла одну нить шелковую, а другие две хлопчатобумажные и все разных оттенков. Шелковая нить придаст небольшой блеск.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1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1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338" name="Picture 2" descr="мастер класс по технике ганут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643446"/>
            <a:ext cx="2714625" cy="1924050"/>
          </a:xfrm>
          <a:prstGeom prst="rect">
            <a:avLst/>
          </a:prstGeom>
          <a:noFill/>
        </p:spPr>
      </p:pic>
      <p:pic>
        <p:nvPicPr>
          <p:cNvPr id="14339" name="Picture 3" descr="мастер класс по технике гануте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71744"/>
            <a:ext cx="2714625" cy="1924050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Для изготовления лепестков я нашла одну нить шелковую, а другие две хлопчатобумажные и все разных оттенков. Шелковая нить придаст небольшой блеск.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1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kumimoji="0" lang="ru-RU" sz="1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428604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Для изготовления лепестков я нашла одну нить шелковую, а другие две хлопчатобумажные и все разных оттенков. Шелковая нить придаст небольшой блеск.</a:t>
            </a:r>
            <a:endParaRPr lang="ru-RU" sz="2800" dirty="0"/>
          </a:p>
        </p:txBody>
      </p:sp>
      <p:pic>
        <p:nvPicPr>
          <p:cNvPr id="14344" name="Picture 8" descr="&amp;Mcy;&amp;acy;&amp;scy;&amp;tcy;&amp;iecy;&amp;rcy; &amp;kcy;&amp;lcy;&amp;acy;&amp;scy;&amp;scy; &amp;pcy;&amp;ocy; &amp;tcy;&amp;iecy;&amp;khcy;&amp;ncy;&amp;icy;&amp;kcy;&amp;iecy; ganute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500306"/>
            <a:ext cx="2714625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Начинаем обматывать наш каркас цветка из пружинки. Закрепляем нить у основания лепестка и обвиваем через верхний виток пружины по диаметру нашу окружность. Продолжаем двигаться вправо, обвивая виток за витком.</a:t>
            </a:r>
            <a:endParaRPr lang="ru-RU" dirty="0"/>
          </a:p>
        </p:txBody>
      </p:sp>
      <p:pic>
        <p:nvPicPr>
          <p:cNvPr id="52226" name="Picture 2" descr="&amp;mcy;&amp;acy;&amp;scy;&amp;tcy;&amp;iecy;&amp;rcy; &amp;kcy;&amp;lcy;&amp;acy;&amp;scy;&amp;scy; &amp;pcy;&amp;ocy; &amp;tcy;&amp;iecy;&amp;khcy;&amp;ncy;&amp;icy;&amp;kcy;&amp;iecy; 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3786214" cy="2683564"/>
          </a:xfrm>
          <a:prstGeom prst="rect">
            <a:avLst/>
          </a:prstGeom>
          <a:noFill/>
        </p:spPr>
      </p:pic>
      <p:pic>
        <p:nvPicPr>
          <p:cNvPr id="52228" name="Picture 4" descr="&amp;mcy;&amp;acy;&amp;scy;&amp;tcy;&amp;iecy;&amp;rcy; &amp;kcy;&amp;lcy;&amp;acy;&amp;scy;&amp;scy; &amp;pcy;&amp;ocy; &amp;tcy;&amp;iecy;&amp;khcy;&amp;ncy;&amp;icy;&amp;kcy;&amp;iecy; 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86124"/>
            <a:ext cx="3643338" cy="2582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71480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Когда вся окружность будет обвита нитками, закрепляем их на ножке лепестка. Обвиваем ножку лепестка </a:t>
            </a:r>
            <a:r>
              <a:rPr lang="ru-RU" dirty="0" err="1" smtClean="0"/>
              <a:t>тэйп-лентой</a:t>
            </a:r>
            <a:r>
              <a:rPr lang="ru-RU" dirty="0" smtClean="0"/>
              <a:t>. Она закроет все нитки и проволоку и сделает аккуратной ножку лепестка. Думаю, что не у всех найдется </a:t>
            </a:r>
            <a:r>
              <a:rPr lang="ru-RU" dirty="0" err="1" smtClean="0"/>
              <a:t>тэйп-лента</a:t>
            </a:r>
            <a:r>
              <a:rPr lang="ru-RU" dirty="0" smtClean="0"/>
              <a:t>, тогда можно обмотать ножку цветка нитками мулине, которые более доступны для рукодельниц, виток за витком. В предыдущем мастер классе я для этой цели использовала гофрированную бумагу с клеем ПВА. </a:t>
            </a:r>
            <a:endParaRPr lang="ru-RU" dirty="0"/>
          </a:p>
        </p:txBody>
      </p:sp>
      <p:pic>
        <p:nvPicPr>
          <p:cNvPr id="53250" name="Picture 2" descr="ganut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4000528" cy="2835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857232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решила сделать цветок из пяти лепестков. Все пять лепестков готовы и можно приступать к изготовлению листиков.</a:t>
            </a:r>
            <a:endParaRPr lang="ru-RU" dirty="0"/>
          </a:p>
        </p:txBody>
      </p:sp>
      <p:pic>
        <p:nvPicPr>
          <p:cNvPr id="54274" name="Picture 2" descr="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071834" cy="217723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643306" y="3000372"/>
            <a:ext cx="52149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Листики я сделала из трех шелковых  ниток зеленого цвета, и опять намерено трех разных оттенков. Листики получатся более блестящими и </a:t>
            </a:r>
            <a:r>
              <a:rPr lang="ru-RU" dirty="0" err="1" smtClean="0"/>
              <a:t>переливчитыми</a:t>
            </a:r>
            <a:r>
              <a:rPr lang="ru-RU" dirty="0" smtClean="0"/>
              <a:t>. Формируем сначала форму лепестка из пружинной окружности.</a:t>
            </a:r>
            <a:endParaRPr lang="ru-RU" dirty="0"/>
          </a:p>
        </p:txBody>
      </p:sp>
      <p:pic>
        <p:nvPicPr>
          <p:cNvPr id="54276" name="Picture 4" descr="&amp;pcy;&amp;rcy;&amp;ocy;&amp;tscy;&amp;iecy;&amp;scy;&amp;scy; &amp;icy;&amp;zcy;&amp;gcy;&amp;ocy;&amp;tcy;&amp;ocy;&amp;vcy;&amp;lcy;&amp;iecy;&amp;ncy;&amp;icy;&amp;y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786322"/>
            <a:ext cx="2714625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642918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Надавливаем на середины окружности, тогда она принимает форму овала, а затем надавливаем на конец листа, чтобы он получился заостренный.</a:t>
            </a:r>
            <a:endParaRPr lang="ru-RU" dirty="0"/>
          </a:p>
        </p:txBody>
      </p:sp>
      <p:pic>
        <p:nvPicPr>
          <p:cNvPr id="55298" name="Picture 2" descr="&amp;pcy;&amp;rcy;&amp;ocy;&amp;tscy;&amp;iecy;&amp;scy;&amp;scy; &amp;icy;&amp;zcy;&amp;gcy;&amp;ocy;&amp;tcy;&amp;ocy;&amp;vcy;&amp;lcy;&amp;iecy;&amp;ncy;&amp;icy;&amp;y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3124527" cy="2214578"/>
          </a:xfrm>
          <a:prstGeom prst="rect">
            <a:avLst/>
          </a:prstGeom>
          <a:noFill/>
        </p:spPr>
      </p:pic>
      <p:pic>
        <p:nvPicPr>
          <p:cNvPr id="55300" name="Picture 4" descr="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285992"/>
            <a:ext cx="3643338" cy="2582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71480"/>
            <a:ext cx="8643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Далее продолжаем двигаться вправо виток за витком. Когда все поле листика закрыто нитками, закрепляем их на ножке. Обвиваем ножку </a:t>
            </a:r>
            <a:r>
              <a:rPr lang="ru-RU" dirty="0" err="1" smtClean="0"/>
              <a:t>тэйп-лентой</a:t>
            </a:r>
            <a:r>
              <a:rPr lang="ru-RU" dirty="0" smtClean="0"/>
              <a:t>. На каждый </a:t>
            </a:r>
            <a:r>
              <a:rPr lang="ru-RU" dirty="0" err="1" smtClean="0"/>
              <a:t>ганутельный</a:t>
            </a:r>
            <a:r>
              <a:rPr lang="ru-RU" dirty="0" smtClean="0"/>
              <a:t> цветочек я сделала два или три листочка.</a:t>
            </a:r>
            <a:endParaRPr lang="ru-RU" dirty="0"/>
          </a:p>
        </p:txBody>
      </p:sp>
      <p:pic>
        <p:nvPicPr>
          <p:cNvPr id="56322" name="Picture 2" descr="&amp;scy;&amp;bcy;&amp;ocy;&amp;rcy;&amp;kcy;&amp;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785926"/>
            <a:ext cx="3225318" cy="2286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86182" y="2714620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 бусин сделала тычинки для серединки цветка. Для этого продела проволоку 0,3мм через бусину, скрутила проволоку и пять таких заготовок скрутила между собой.</a:t>
            </a:r>
            <a:endParaRPr lang="ru-RU" dirty="0"/>
          </a:p>
        </p:txBody>
      </p:sp>
      <p:pic>
        <p:nvPicPr>
          <p:cNvPr id="56324" name="Picture 4" descr="&amp;scy;&amp;bcy;&amp;ocy;&amp;rcy;&amp;kcy;&amp;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286256"/>
            <a:ext cx="3286148" cy="2329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Все готово для сборки цветка. Пять лепестков, три листика, пучок тычинок.</a:t>
            </a:r>
            <a:endParaRPr lang="ru-RU" dirty="0"/>
          </a:p>
        </p:txBody>
      </p:sp>
      <p:pic>
        <p:nvPicPr>
          <p:cNvPr id="57346" name="Picture 2" descr="&amp;Mcy;&amp;acy;&amp;scy;&amp;tcy;&amp;iecy;&amp;rcy; &amp;kcy;&amp;lcy;&amp;acy;&amp;scy;&amp;scy; &amp;pcy;&amp;ocy; &amp;tcy;&amp;iecy;&amp;khcy;&amp;ncy;&amp;icy;&amp;kcy;&amp;iecy; 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071942"/>
            <a:ext cx="3143253" cy="2227851"/>
          </a:xfrm>
          <a:prstGeom prst="rect">
            <a:avLst/>
          </a:prstGeom>
          <a:noFill/>
        </p:spPr>
      </p:pic>
      <p:pic>
        <p:nvPicPr>
          <p:cNvPr id="57348" name="Picture 4" descr="&amp;scy;&amp;bcy;&amp;ocy;&amp;rcy;&amp;kcy;&amp;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3143272" cy="2227864"/>
          </a:xfrm>
          <a:prstGeom prst="rect">
            <a:avLst/>
          </a:prstGeom>
          <a:noFill/>
        </p:spPr>
      </p:pic>
      <p:pic>
        <p:nvPicPr>
          <p:cNvPr id="57350" name="Picture 6" descr="&amp;scy;&amp;bcy;&amp;ocy;&amp;rcy;&amp;kcy;&amp;a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571612"/>
            <a:ext cx="3029730" cy="2147389"/>
          </a:xfrm>
          <a:prstGeom prst="rect">
            <a:avLst/>
          </a:prstGeom>
          <a:noFill/>
        </p:spPr>
      </p:pic>
      <p:pic>
        <p:nvPicPr>
          <p:cNvPr id="57352" name="Picture 8" descr="&amp;Mcy;&amp;acy;&amp;scy;&amp;tcy;&amp;iecy;&amp;rcy; &amp;kcy;&amp;lcy;&amp;acy;&amp;scy;&amp;scy; &amp;pcy;&amp;ocy; &amp;tcy;&amp;iecy;&amp;khcy;&amp;ncy;&amp;icy;&amp;kcy;&amp;iecy; &amp;gcy;&amp;acy;&amp;ncy;&amp;ucy;&amp;tcy;&amp;iecy;&amp;lcy;&amp;soft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4000505"/>
            <a:ext cx="3071834" cy="2177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642918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Привязываем пучок тычинок к одному лепестку проволокой 0,3мм. Затем привязываем другой лепесток. И так все лепестки друг за другом. Хорошо закрепляем проволоку у основания цветка, сделав несколько витков.</a:t>
            </a:r>
            <a:endParaRPr lang="ru-RU" dirty="0"/>
          </a:p>
        </p:txBody>
      </p:sp>
      <p:pic>
        <p:nvPicPr>
          <p:cNvPr id="58370" name="Picture 2" descr="&amp;Mcy;&amp;acy;&amp;scy;&amp;tcy;&amp;iecy;&amp;rcy; &amp;kcy;&amp;lcy;&amp;acy;&amp;scy;&amp;s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326109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3214686"/>
            <a:ext cx="4643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Обвиваем ножку цветка </a:t>
            </a:r>
            <a:r>
              <a:rPr lang="ru-RU" dirty="0" err="1" smtClean="0"/>
              <a:t>тэйп-лентой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8372" name="Picture 4" descr="&amp;Mcy;&amp;acy;&amp;scy;&amp;tcy;&amp;iecy;&amp;rcy; &amp;kcy;&amp;lcy;&amp;acy;&amp;scy;&amp;scy; &amp;pcy;&amp;ocy; &amp;gcy;&amp;acy;&amp;ncy;&amp;ucy;&amp;tcy;&amp;iecy;&amp;l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786190"/>
            <a:ext cx="3714776" cy="2632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</TotalTime>
  <Words>432</Words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</cp:revision>
  <dcterms:modified xsi:type="dcterms:W3CDTF">2014-11-11T14:56:33Z</dcterms:modified>
</cp:coreProperties>
</file>