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A71C9-E7E0-47D5-AF12-BEEA1F74928A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4E768-05E5-4DC6-8D0F-E02F27EE7A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928672"/>
          <a:ext cx="8643998" cy="5786479"/>
        </p:xfrm>
        <a:graphic>
          <a:graphicData uri="http://schemas.openxmlformats.org/drawingml/2006/table">
            <a:tbl>
              <a:tblPr/>
              <a:tblGrid>
                <a:gridCol w="4086415"/>
                <a:gridCol w="4557583"/>
              </a:tblGrid>
              <a:tr h="340381">
                <a:tc>
                  <a:txBody>
                    <a:bodyPr/>
                    <a:lstStyle/>
                    <a:p>
                      <a:pPr marL="797560" indent="-415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ПРЕДЛОЖЕНИЯ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97560" indent="-415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ГРАММАТИЧЕСКИЕ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144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А) Неизвестный осведомился у Ивана, что какие сигареты он предпочитает.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неправильное построение предложения с деепричастным оборотом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1144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Б) Используя языковые средства выразительности, речь наполняется яркими красками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2) нарушение связи между подлежащим и сказуемым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6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В) Большинство произведений поэта посвящены теме любви.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3) неправильное употребление падежной формы существительного с предлогом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6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Г) Я уважаю и восхищаюсь своими родителями.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4) нарушение в построении предложения с причастным оборотом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62">
                <a:tc>
                  <a:txBody>
                    <a:bodyPr/>
                    <a:lstStyle/>
                    <a:p>
                      <a:pPr marL="21590" indent="-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Д) По окончанию школы мы все будем поступать в институты.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5) нарушение в построении предложения с несогласованным приложением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62">
                <a:tc>
                  <a:txBody>
                    <a:bodyPr/>
                    <a:lstStyle/>
                    <a:p>
                      <a:pPr marL="797560" indent="-4152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6) неправильное построение предложения с косвенной речью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762">
                <a:tc>
                  <a:txBody>
                    <a:bodyPr/>
                    <a:lstStyle/>
                    <a:p>
                      <a:pPr marL="180340" indent="-4152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7) ошибка в построении предложений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428604"/>
            <a:ext cx="81439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928667"/>
          <a:ext cx="8858312" cy="5093681"/>
        </p:xfrm>
        <a:graphic>
          <a:graphicData uri="http://schemas.openxmlformats.org/drawingml/2006/table">
            <a:tbl>
              <a:tblPr/>
              <a:tblGrid>
                <a:gridCol w="4429155"/>
                <a:gridCol w="4429157"/>
              </a:tblGrid>
              <a:tr h="289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ПРЕДЛОЖЕНИЕ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ГРАММАТИЧЕСКИЕ ОШИБКИ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0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А. Выступая на судебном разбирательстве в качестве свидетеля, у меня даже руки начали дрожать.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неправильное употребление имени числительного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7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Б. В районной газете «Светлом пути» была опубликована статья о нашей школе.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2) ошибка в построении предложения с однородными членами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5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В. В комнате стояли столы, стулья, книжный шкаф, современная мебель.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3) неправильное построение предложения с деепричастным оборотом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5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Г. Большинство учеников справилось со всеми заданиями успешно.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4) ошибка в построении предложения с несогласованным приложением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Д. Этот переход составил около четыреста шестьдесят пяти километров.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5)  нарушены нормы управления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6) нарушен порядок слов в предложении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6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7) Нарушены правила согласования сказуемого с подлежащим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428604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85794"/>
          <a:ext cx="8715436" cy="5940766"/>
        </p:xfrm>
        <a:graphic>
          <a:graphicData uri="http://schemas.openxmlformats.org/drawingml/2006/table">
            <a:tbl>
              <a:tblPr/>
              <a:tblGrid>
                <a:gridCol w="3926870"/>
                <a:gridCol w="4788566"/>
              </a:tblGrid>
              <a:tr h="361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ПРЕДЛОЖЕНИЯ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ГРАММАТИЧЕСКИЕ ОШИБКИ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А)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Его не приняли в баскетбольную команду. Потому что он был невысокого роста.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ошибка в употреблении формы имени прилагательного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6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Б) Трое спортсменок выступили очень удачно.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2) ошибка, связанная с неправильным употреблением предлога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6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В) 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Поезд потерпел крушение благодаря небрежности стрелочника.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3) ошибки в употреблении собирательных числительных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6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Г) Лошади  казаков, </a:t>
                      </a:r>
                      <a:r>
                        <a:rPr lang="ru-RU" sz="1800" b="1" i="0">
                          <a:latin typeface="Times New Roman"/>
                          <a:ea typeface="Times New Roman"/>
                          <a:cs typeface="Times New Roman"/>
                        </a:rPr>
                        <a:t>которые были покрыты пеной,</a:t>
                      </a:r>
                      <a:r>
                        <a:rPr lang="ru-RU" sz="1800" b="1" i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 трудом взбирались по горной тропе.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4) нарушение грамматической формы союзного слова в придаточной части.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Д) Мы были в более худших условиях.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5) нарушение в построении предложения с несогласованным приложением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3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6) неверное присоединение придаточной части, создающее неоднозначность восприятия.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7)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нарушение границ предложения</a:t>
                      </a: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85728"/>
            <a:ext cx="82868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85796"/>
          <a:ext cx="8643998" cy="5857914"/>
        </p:xfrm>
        <a:graphic>
          <a:graphicData uri="http://schemas.openxmlformats.org/drawingml/2006/table">
            <a:tbl>
              <a:tblPr/>
              <a:tblGrid>
                <a:gridCol w="3894683"/>
                <a:gridCol w="4749315"/>
              </a:tblGrid>
              <a:tr h="344584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ПРЕДЛОЖЕНИЕ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ГРАММАТИЧЕСКИЕ ОШИБКИ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66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А)</a:t>
                      </a:r>
                      <a:r>
                        <a:rPr lang="ru-RU" sz="1800" b="1" i="1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Calibri"/>
                          <a:ea typeface="Times New Roman"/>
                          <a:cs typeface="Times New Roman"/>
                        </a:rPr>
                        <a:t>Услышав чьи-то шаги, раздавались крики дрессированного ворона Дурова: «Кто там?». 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Смешение прямой и косвенной речи.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375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Б) Все , кто побывали в Мещерском крае, ощутили его притягательную силу, прелесть русской природы.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2) 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ошибка в использовании местоимений, приводящих к двусмысленности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6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В)  Желаю счастья и поступить в институт.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3) неправильное построение предложения с деепричастным оборотом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3750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Г) 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Мы видим, что кровать у девочки не заправлена, и она подтверждает, что девочка только что встала.</a:t>
                      </a: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4) ошибка в употреблении однородных сказуемых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6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Д) Студент грустно сказал, что я еще пока не готов отвечать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5) ошибка в согласовании главных членов в сложноподчиненном предложении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6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6) нарушение в построении предложения с несогласованным приложением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16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7) нарушение в построении предложения с причастным оборотом</a:t>
                      </a:r>
                    </a:p>
                  </a:txBody>
                  <a:tcPr marL="61993" marR="61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14290"/>
            <a:ext cx="83582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714357"/>
          <a:ext cx="8643998" cy="5954349"/>
        </p:xfrm>
        <a:graphic>
          <a:graphicData uri="http://schemas.openxmlformats.org/drawingml/2006/table">
            <a:tbl>
              <a:tblPr/>
              <a:tblGrid>
                <a:gridCol w="3894683"/>
                <a:gridCol w="4749315"/>
              </a:tblGrid>
              <a:tr h="29646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ПРЕДЛОЖЕНИЕ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ГРАММАТИЧЕСКИЕ ОШИБКИ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935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А. Сестра была красива, но очень грустная</a:t>
                      </a: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1) ошибка в согласовании главных членов в сложноподчиненном предложении.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871"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Б. Приблизившись к углу дома, гостям стали видны изъеденные дождями и ветрами глыбы песчаника, живописно разбросанные по зеленому газону.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2) ошибка в употреблении однородных сказуемых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404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 Экспонаты лучших региональных музеев можно увидеть в фотоальбоме «Сокровищах русского искусства».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3) неправильное употребление имени числительного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93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 Прошедшие обильные дожди в мае вызвали хороший рост трав.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4) неправильное построение предложения с косвенной речью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5871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Д.</a:t>
                      </a:r>
                      <a:r>
                        <a:rPr lang="ru-RU" sz="18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Многие из тех, кто побывал на международном кинофестивале в Москве, увидел лучшие отечественные и зарубежные картины года.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5) нарушение в построении предложения с причастным оборотом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93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6) нарушение в построении предложения с несогласованным приложением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935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7) неправильное построение предложения с деепричастным оборотом</a:t>
                      </a:r>
                    </a:p>
                  </a:txBody>
                  <a:tcPr marL="60960" marR="60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85720" y="214290"/>
            <a:ext cx="850112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774</Words>
  <Application>Microsoft Office PowerPoint</Application>
  <PresentationFormat>Экран (4:3)</PresentationFormat>
  <Paragraphs>75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</cp:revision>
  <dcterms:created xsi:type="dcterms:W3CDTF">2014-11-16T21:09:42Z</dcterms:created>
  <dcterms:modified xsi:type="dcterms:W3CDTF">2014-11-16T21:19:57Z</dcterms:modified>
</cp:coreProperties>
</file>