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358" r:id="rId2"/>
    <p:sldId id="338" r:id="rId3"/>
    <p:sldId id="339" r:id="rId4"/>
    <p:sldId id="340" r:id="rId5"/>
    <p:sldId id="343" r:id="rId6"/>
    <p:sldId id="346" r:id="rId7"/>
    <p:sldId id="344" r:id="rId8"/>
    <p:sldId id="347" r:id="rId9"/>
    <p:sldId id="348" r:id="rId10"/>
    <p:sldId id="350" r:id="rId11"/>
    <p:sldId id="353" r:id="rId12"/>
    <p:sldId id="355" r:id="rId13"/>
    <p:sldId id="351" r:id="rId14"/>
    <p:sldId id="356" r:id="rId1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50021"/>
    <a:srgbClr val="000066"/>
    <a:srgbClr val="660066"/>
    <a:srgbClr val="008000"/>
    <a:srgbClr val="00FF00"/>
    <a:srgbClr val="66FFFF"/>
    <a:srgbClr val="8BFFFF"/>
    <a:srgbClr val="00CC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9048" autoAdjust="0"/>
    <p:restoredTop sz="99165" autoAdjust="0"/>
  </p:normalViewPr>
  <p:slideViewPr>
    <p:cSldViewPr>
      <p:cViewPr varScale="1">
        <p:scale>
          <a:sx n="102" d="100"/>
          <a:sy n="102" d="100"/>
        </p:scale>
        <p:origin x="-102" y="-1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CA047D72-BF25-4AF4-89BF-2F4BDD555776}" type="datetimeFigureOut">
              <a:rPr lang="ru-RU"/>
              <a:pPr>
                <a:defRPr/>
              </a:pPr>
              <a:t>20.11.2014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02B5C442-DDCF-40EB-9973-CB9C4E3CAEC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B7FF9D-EDEF-4F53-A434-F80D69660043}" type="datetimeFigureOut">
              <a:rPr lang="ru-RU"/>
              <a:pPr>
                <a:defRPr/>
              </a:pPr>
              <a:t>20.11.2014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20AC81-ADA3-4AE7-BF7D-24D058B3433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D1B728-3DD1-439B-BCB3-CEE00C27884C}" type="datetimeFigureOut">
              <a:rPr lang="ru-RU"/>
              <a:pPr>
                <a:defRPr/>
              </a:pPr>
              <a:t>20.11.2014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84DE2C-B4CB-4463-BE9E-AFCA79BC026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E99C7D-C453-4486-9FE7-15F126CDAEB7}" type="datetimeFigureOut">
              <a:rPr lang="ru-RU"/>
              <a:pPr>
                <a:defRPr/>
              </a:pPr>
              <a:t>20.11.2014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430637-706C-4B1A-A84E-7CB9B7B88EE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973633-4AA2-4CE1-94D4-17CD7E12332A}" type="datetimeFigureOut">
              <a:rPr lang="ru-RU"/>
              <a:pPr>
                <a:defRPr/>
              </a:pPr>
              <a:t>20.11.2014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10E3C5-0E9F-43F1-B301-39DAD970FE7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8C6473-C2D1-4184-A8F8-DA0641544CFF}" type="datetimeFigureOut">
              <a:rPr lang="ru-RU"/>
              <a:pPr>
                <a:defRPr/>
              </a:pPr>
              <a:t>20.11.2014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C48163-5047-45A2-8B98-12836A82C41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F83E20-362C-4495-A273-D24E598F7311}" type="datetimeFigureOut">
              <a:rPr lang="ru-RU"/>
              <a:pPr>
                <a:defRPr/>
              </a:pPr>
              <a:t>20.11.2014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D2F79E-AFA1-4C7D-B0DD-AF5FB16D466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8BD6F5-8061-48D6-AD62-E62F6D9C4AC5}" type="datetimeFigureOut">
              <a:rPr lang="ru-RU"/>
              <a:pPr>
                <a:defRPr/>
              </a:pPr>
              <a:t>20.11.2014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A67887-AC2D-4AE7-A038-A05F43CD818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D6C484-D8C0-4859-9ECF-DFA5ABDC622E}" type="datetimeFigureOut">
              <a:rPr lang="ru-RU"/>
              <a:pPr>
                <a:defRPr/>
              </a:pPr>
              <a:t>20.11.2014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A40C2E-645F-4706-85C6-5C766A1FF3B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9302A8-BE37-4FFF-803B-3D40CE189C5F}" type="datetimeFigureOut">
              <a:rPr lang="ru-RU"/>
              <a:pPr>
                <a:defRPr/>
              </a:pPr>
              <a:t>20.11.2014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F7DFEE-23EF-4CD6-A74C-E74B6B1D860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718946-D731-4295-94BA-E104F924AFFD}" type="datetimeFigureOut">
              <a:rPr lang="ru-RU"/>
              <a:pPr>
                <a:defRPr/>
              </a:pPr>
              <a:t>20.11.2014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D4D82D-312A-48F8-A07E-0CB83DE2481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5FA5F0-317C-4990-8308-8C3133A2D71E}" type="datetimeFigureOut">
              <a:rPr lang="ru-RU"/>
              <a:pPr>
                <a:defRPr/>
              </a:pPr>
              <a:t>20.11.2014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C07676-F72B-4A4C-B48C-BB391C6044F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000">
              <a:srgbClr val="FFFF00"/>
            </a:gs>
            <a:gs pos="17999">
              <a:srgbClr val="FEE7F2"/>
            </a:gs>
            <a:gs pos="36000">
              <a:schemeClr val="tx2">
                <a:lumMod val="20000"/>
                <a:lumOff val="80000"/>
              </a:schemeClr>
            </a:gs>
            <a:gs pos="61000">
              <a:schemeClr val="accent6">
                <a:lumMod val="40000"/>
                <a:lumOff val="60000"/>
              </a:schemeClr>
            </a:gs>
            <a:gs pos="82001">
              <a:srgbClr val="FBD49C"/>
            </a:gs>
            <a:gs pos="100000">
              <a:srgbClr val="FFFF99"/>
            </a:gs>
          </a:gsLst>
          <a:lin ang="135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684FAE88-8567-4EBF-8C52-2D1606441CCA}" type="datetimeFigureOut">
              <a:rPr lang="ru-RU"/>
              <a:pPr>
                <a:defRPr/>
              </a:pPr>
              <a:t>20.11.2014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BD0F5A9-3839-41A9-A016-2720548EE86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>
          <a:xfrm>
            <a:off x="685800" y="476250"/>
            <a:ext cx="7772400" cy="1152525"/>
          </a:xfrm>
        </p:spPr>
        <p:txBody>
          <a:bodyPr/>
          <a:lstStyle/>
          <a:p>
            <a:r>
              <a:rPr lang="ru-RU" sz="1600" smtClean="0">
                <a:latin typeface="Times New Roman" pitchFamily="18" charset="0"/>
                <a:cs typeface="Times New Roman" pitchFamily="18" charset="0"/>
              </a:rPr>
              <a:t>Муниципальное казенное общеобразовательное учреждение средняя общеобразовательная школа с.Бисерово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1700213"/>
            <a:ext cx="6400800" cy="3938587"/>
          </a:xfrm>
        </p:spPr>
        <p:txBody>
          <a:bodyPr/>
          <a:lstStyle/>
          <a:p>
            <a:pPr>
              <a:defRPr/>
            </a:pPr>
            <a:r>
              <a:rPr lang="ru-RU" sz="4800" dirty="0" smtClean="0">
                <a:solidFill>
                  <a:srgbClr val="FF0000"/>
                </a:solidFill>
              </a:rPr>
              <a:t>Конкурс «Зеленый огонек»</a:t>
            </a:r>
          </a:p>
          <a:p>
            <a:pPr>
              <a:defRPr/>
            </a:pPr>
            <a:endParaRPr lang="ru-RU" dirty="0" smtClean="0"/>
          </a:p>
          <a:p>
            <a:pPr>
              <a:defRPr/>
            </a:pPr>
            <a:endParaRPr lang="ru-RU" dirty="0"/>
          </a:p>
          <a:p>
            <a:pPr>
              <a:defRPr/>
            </a:pPr>
            <a:endParaRPr lang="ru-RU" sz="2000" dirty="0">
              <a:solidFill>
                <a:schemeClr val="tx1"/>
              </a:solidFill>
            </a:endParaRPr>
          </a:p>
        </p:txBody>
      </p:sp>
      <p:sp>
        <p:nvSpPr>
          <p:cNvPr id="2052" name="Прямоугольник 3"/>
          <p:cNvSpPr>
            <a:spLocks noChangeArrowheads="1"/>
          </p:cNvSpPr>
          <p:nvPr/>
        </p:nvSpPr>
        <p:spPr bwMode="auto">
          <a:xfrm>
            <a:off x="4000500" y="4214813"/>
            <a:ext cx="4572000" cy="1477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/>
              <a:t>Работу выполнила Лепихина Юлия . Руководитель:</a:t>
            </a:r>
          </a:p>
          <a:p>
            <a:r>
              <a:rPr lang="ru-RU"/>
              <a:t>воспитатель  дошкольной подготовительной группы </a:t>
            </a:r>
          </a:p>
          <a:p>
            <a:r>
              <a:rPr lang="ru-RU"/>
              <a:t>Лепихина Татьяна Николаевна.</a:t>
            </a:r>
          </a:p>
        </p:txBody>
      </p:sp>
      <p:sp>
        <p:nvSpPr>
          <p:cNvPr id="2053" name="Прямоугольник 4"/>
          <p:cNvSpPr>
            <a:spLocks noChangeArrowheads="1"/>
          </p:cNvSpPr>
          <p:nvPr/>
        </p:nvSpPr>
        <p:spPr bwMode="auto">
          <a:xfrm>
            <a:off x="2857500" y="5786438"/>
            <a:ext cx="17145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/>
              <a:t>2014г</a:t>
            </a:r>
          </a:p>
        </p:txBody>
      </p:sp>
    </p:spTree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4313" y="571500"/>
            <a:ext cx="8643937" cy="1214438"/>
          </a:xfrm>
        </p:spPr>
        <p:txBody>
          <a:bodyPr/>
          <a:lstStyle/>
          <a:p>
            <a:r>
              <a:rPr lang="ru-RU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Мы их расположили на куртке, сапогах и рюкзаке.</a:t>
            </a:r>
          </a:p>
        </p:txBody>
      </p:sp>
      <p:pic>
        <p:nvPicPr>
          <p:cNvPr id="4" name="Picture 2" descr="F:\для презентации\DSCF0306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929322" y="1857364"/>
            <a:ext cx="2817975" cy="335758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26626" name="Picture 2" descr="F:\для презентации\DSCF0308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85786" y="2000240"/>
            <a:ext cx="2786082" cy="335146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26627" name="Picture 3" descr="F:\для презентации\DSCF0342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286116" y="3143248"/>
            <a:ext cx="3286148" cy="330648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ransition spd="med"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9" dur="1000"/>
                                        <p:tgtEl>
                                          <p:spTgt spid="266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4" dur="1000"/>
                                        <p:tgtEl>
                                          <p:spTgt spid="266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4313"/>
            <a:ext cx="7772400" cy="928687"/>
          </a:xfrm>
        </p:spPr>
        <p:txBody>
          <a:bodyPr/>
          <a:lstStyle/>
          <a:p>
            <a:r>
              <a:rPr lang="ru-RU" sz="2400" b="1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Чтобы проверить, как работают светоотражатели, мы провели эксперимент.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8625" y="1071563"/>
            <a:ext cx="8429625" cy="1357312"/>
          </a:xfrm>
        </p:spPr>
        <p:txBody>
          <a:bodyPr/>
          <a:lstStyle/>
          <a:p>
            <a:pPr algn="just">
              <a:spcBef>
                <a:spcPct val="0"/>
              </a:spcBef>
            </a:pPr>
            <a:r>
              <a:rPr lang="ru-RU" sz="20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Поздно вечером я, мама, папа и старший брат выехали на машине на безопасную дорогу. Папа, при помощи спидометра, измерил на какое расстояние мы с мамой можем отойти от машины и быть заметными при ближнем и дальнем свете. Старший брат нас фотографировал. </a:t>
            </a:r>
          </a:p>
          <a:p>
            <a:pPr algn="just">
              <a:spcBef>
                <a:spcPct val="0"/>
              </a:spcBef>
            </a:pPr>
            <a:endParaRPr lang="ru-RU" sz="200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7650" name="Picture 2" descr="F:\для презентации\DSCF0326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14282" y="2714620"/>
            <a:ext cx="3714776" cy="277318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Picture 2" descr="F:\для презентации\DSCF0315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429124" y="3357562"/>
            <a:ext cx="4001857" cy="298749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2294" name="Прямоугольник 5"/>
          <p:cNvSpPr>
            <a:spLocks noChangeArrowheads="1"/>
          </p:cNvSpPr>
          <p:nvPr/>
        </p:nvSpPr>
        <p:spPr bwMode="auto">
          <a:xfrm>
            <a:off x="4429125" y="3500438"/>
            <a:ext cx="457200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Он подъехал поближе и без фликеров заметил нас на расстоянии 30м. </a:t>
            </a:r>
            <a:endParaRPr lang="ru-RU">
              <a:solidFill>
                <a:srgbClr val="FF0000"/>
              </a:solidFill>
            </a:endParaRPr>
          </a:p>
        </p:txBody>
      </p:sp>
      <p:sp>
        <p:nvSpPr>
          <p:cNvPr id="12295" name="Прямоугольник 6"/>
          <p:cNvSpPr>
            <a:spLocks noChangeArrowheads="1"/>
          </p:cNvSpPr>
          <p:nvPr/>
        </p:nvSpPr>
        <p:spPr bwMode="auto">
          <a:xfrm>
            <a:off x="285750" y="2857500"/>
            <a:ext cx="45720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Оказалось, что без фликеров на дороге папа нас совсем не видел.</a:t>
            </a:r>
          </a:p>
        </p:txBody>
      </p:sp>
    </p:spTree>
  </p:cSld>
  <p:clrMapOvr>
    <a:masterClrMapping/>
  </p:clrMapOvr>
  <p:transition spd="med"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0" dur="1000"/>
                                        <p:tgtEl>
                                          <p:spTgt spid="276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071938" y="285750"/>
            <a:ext cx="4643437" cy="3857625"/>
          </a:xfrm>
        </p:spPr>
        <p:txBody>
          <a:bodyPr/>
          <a:lstStyle/>
          <a:p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smtClean="0">
                <a:latin typeface="Times New Roman" pitchFamily="18" charset="0"/>
                <a:cs typeface="Times New Roman" pitchFamily="18" charset="0"/>
              </a:rPr>
            </a:br>
            <a:endParaRPr lang="ru-RU" sz="200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8676" name="Picture 4" descr="F:\для презентации\DSCF0325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572000" y="1071546"/>
            <a:ext cx="4071966" cy="3039836"/>
          </a:xfrm>
          <a:prstGeom prst="round2DiagRect">
            <a:avLst>
              <a:gd name="adj1" fmla="val 0"/>
              <a:gd name="adj2" fmla="val 22202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Picture 3" descr="F:\для презентации\DSCF0313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85720" y="500042"/>
            <a:ext cx="3714776" cy="2773183"/>
          </a:xfrm>
          <a:prstGeom prst="round2DiagRect">
            <a:avLst>
              <a:gd name="adj1" fmla="val 0"/>
              <a:gd name="adj2" fmla="val 20851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13317" name="Прямоугольник 6"/>
          <p:cNvSpPr>
            <a:spLocks noChangeArrowheads="1"/>
          </p:cNvSpPr>
          <p:nvPr/>
        </p:nvSpPr>
        <p:spPr bwMode="auto">
          <a:xfrm>
            <a:off x="214313" y="571500"/>
            <a:ext cx="45720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При ближнем свете с фликерами  я была  заметна  с расстояния 140м. </a:t>
            </a:r>
            <a:endParaRPr lang="ru-RU">
              <a:solidFill>
                <a:srgbClr val="FF0000"/>
              </a:solidFill>
            </a:endParaRPr>
          </a:p>
        </p:txBody>
      </p:sp>
      <p:sp>
        <p:nvSpPr>
          <p:cNvPr id="13318" name="Прямоугольник 7"/>
          <p:cNvSpPr>
            <a:spLocks noChangeArrowheads="1"/>
          </p:cNvSpPr>
          <p:nvPr/>
        </p:nvSpPr>
        <p:spPr bwMode="auto">
          <a:xfrm>
            <a:off x="4429125" y="1143000"/>
            <a:ext cx="457200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 когда папа включил дальний свет, я выделялась яркой звёздочкой на расстоянии 400м. </a:t>
            </a:r>
            <a:endParaRPr lang="ru-RU"/>
          </a:p>
        </p:txBody>
      </p:sp>
      <p:sp>
        <p:nvSpPr>
          <p:cNvPr id="13319" name="Прямоугольник 8"/>
          <p:cNvSpPr>
            <a:spLocks noChangeArrowheads="1"/>
          </p:cNvSpPr>
          <p:nvPr/>
        </p:nvSpPr>
        <p:spPr bwMode="auto">
          <a:xfrm>
            <a:off x="428625" y="4500563"/>
            <a:ext cx="7572375" cy="20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>
                <a:latin typeface="Times New Roman" pitchFamily="18" charset="0"/>
                <a:cs typeface="Times New Roman" pitchFamily="18" charset="0"/>
              </a:rPr>
              <a:t>Так всей семьёй мы доказали, что фликеры действительно помогают пешеходам стать заметнее на дороге.</a:t>
            </a:r>
          </a:p>
          <a:p>
            <a:pPr algn="just"/>
            <a:endParaRPr lang="ru-RU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>
                <a:latin typeface="Times New Roman" pitchFamily="18" charset="0"/>
                <a:cs typeface="Times New Roman" pitchFamily="18" charset="0"/>
              </a:rPr>
              <a:t>На тот момент на мне было всего 2 фликера. Старший брат заметил, что на маленьком ребёнке их должно быть не менее четырёх. Я думаю, чем больше, тем лучше,  так как мы ещё маленького роста и издалека почти незаметны для автомобилиста.</a:t>
            </a:r>
          </a:p>
        </p:txBody>
      </p:sp>
    </p:spTree>
  </p:cSld>
  <p:clrMapOvr>
    <a:masterClrMapping/>
  </p:clrMapOvr>
  <p:transition spd="med"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3" dur="1000"/>
                                        <p:tgtEl>
                                          <p:spTgt spid="286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0063" y="500063"/>
            <a:ext cx="8215312" cy="1928812"/>
          </a:xfrm>
        </p:spPr>
        <p:txBody>
          <a:bodyPr/>
          <a:lstStyle/>
          <a:p>
            <a:r>
              <a:rPr lang="ru-RU" sz="24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 нас зимой бывает очень темно, поэтому не только мне нужно быть видной на дороге, но и моим маме, папе, сестрёнке, братику, бабушке и дедушке.</a:t>
            </a:r>
          </a:p>
        </p:txBody>
      </p:sp>
      <p:pic>
        <p:nvPicPr>
          <p:cNvPr id="4" name="Picture 1" descr="F:\для презентации\DSCF0297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57158" y="1714488"/>
            <a:ext cx="4500594" cy="288499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0722" name="Picture 2" descr="http://moi-portal.ru/uploads/images/00/00/02/2012/10/24/823206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143372" y="2786058"/>
            <a:ext cx="4661632" cy="314327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med"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4" dur="1000"/>
                                        <p:tgtEl>
                                          <p:spTgt spid="307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786313" y="785813"/>
            <a:ext cx="3857625" cy="5357812"/>
          </a:xfrm>
        </p:spPr>
        <p:txBody>
          <a:bodyPr/>
          <a:lstStyle/>
          <a:p>
            <a:r>
              <a:rPr lang="ru-RU" sz="24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Детям нужен фликер на рукавах, сапогах и рюкзаках.</a:t>
            </a:r>
          </a:p>
          <a:p>
            <a:r>
              <a:rPr lang="ru-RU" sz="24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Попадёт в него луч света – означает это, что нас водитель замечает и сразу скорость он сбавляет.</a:t>
            </a:r>
          </a:p>
          <a:p>
            <a:r>
              <a:rPr lang="ru-RU" sz="24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Смело путь переходи – нет преграды впереди.</a:t>
            </a:r>
          </a:p>
          <a:p>
            <a:r>
              <a:rPr lang="ru-RU" sz="24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Чтоб ходить нам без тревоги «Засветись» ты на дороге.</a:t>
            </a:r>
          </a:p>
        </p:txBody>
      </p:sp>
      <p:pic>
        <p:nvPicPr>
          <p:cNvPr id="31746" name="Picture 2" descr="F:\для презентации\DSCF034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28596" y="1071546"/>
            <a:ext cx="4071966" cy="403108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4" name="Прямоугольник 3"/>
          <p:cNvSpPr/>
          <p:nvPr/>
        </p:nvSpPr>
        <p:spPr>
          <a:xfrm>
            <a:off x="1357290" y="5715016"/>
            <a:ext cx="6643734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2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Спасибо за внимание!</a:t>
            </a:r>
          </a:p>
        </p:txBody>
      </p:sp>
    </p:spTree>
  </p:cSld>
  <p:clrMapOvr>
    <a:masterClrMapping/>
  </p:clrMapOvr>
  <p:transition spd="med"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1000"/>
                                        <p:tgtEl>
                                          <p:spTgt spid="317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4714875" y="1285875"/>
            <a:ext cx="3786188" cy="857250"/>
          </a:xfrm>
        </p:spPr>
        <p:txBody>
          <a:bodyPr/>
          <a:lstStyle/>
          <a:p>
            <a:r>
              <a:rPr lang="ru-RU" sz="3200" b="1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Привет ребята!</a:t>
            </a:r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4929188" y="2143125"/>
            <a:ext cx="3643312" cy="3929063"/>
          </a:xfrm>
        </p:spPr>
        <p:txBody>
          <a:bodyPr/>
          <a:lstStyle/>
          <a:p>
            <a:pPr algn="just"/>
            <a:r>
              <a:rPr lang="ru-RU" sz="24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Меня зовут Юля. </a:t>
            </a:r>
          </a:p>
          <a:p>
            <a:pPr algn="just"/>
            <a:r>
              <a:rPr lang="ru-RU" sz="24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Мне 5 лет. Я хожу в детский сад. </a:t>
            </a:r>
          </a:p>
          <a:p>
            <a:pPr algn="just"/>
            <a:endParaRPr lang="ru-RU" sz="240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4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Сегодня я расскажу Вам о том, почему нужно использовать светоотражатели и как  они Вам могут помочь.</a:t>
            </a:r>
          </a:p>
        </p:txBody>
      </p:sp>
      <p:pic>
        <p:nvPicPr>
          <p:cNvPr id="9217" name="Picture 1" descr="F:\для презентации\DSCF0338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00034" y="1857364"/>
            <a:ext cx="3929090" cy="445101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5" name="Прямоугольник 4"/>
          <p:cNvSpPr/>
          <p:nvPr/>
        </p:nvSpPr>
        <p:spPr>
          <a:xfrm>
            <a:off x="1214414" y="285728"/>
            <a:ext cx="6786610" cy="707886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40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Акция «Засветись»</a:t>
            </a:r>
          </a:p>
        </p:txBody>
      </p:sp>
    </p:spTree>
  </p:cSld>
  <p:clrMapOvr>
    <a:masterClrMapping/>
  </p:clrMapOvr>
  <p:transition spd="med"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4" dur="1000"/>
                                        <p:tgtEl>
                                          <p:spTgt spid="92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F:\для презентации\DSCF0347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000100" y="571480"/>
            <a:ext cx="4448096" cy="332062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5500688" y="785813"/>
            <a:ext cx="3357562" cy="2214562"/>
          </a:xfrm>
        </p:spPr>
        <p:txBody>
          <a:bodyPr/>
          <a:lstStyle/>
          <a:p>
            <a:pPr algn="just"/>
            <a:r>
              <a:rPr lang="ru-RU" sz="24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Рано утром, когда на улице ещё темно мы с мамой спешим на работу в наш любимый детский сад.</a:t>
            </a:r>
          </a:p>
        </p:txBody>
      </p:sp>
      <p:pic>
        <p:nvPicPr>
          <p:cNvPr id="5" name="Picture 2" descr="F:\для презентации\DSCF0343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500562" y="3500438"/>
            <a:ext cx="3966968" cy="296145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4101" name="Прямоугольник 5"/>
          <p:cNvSpPr>
            <a:spLocks noChangeArrowheads="1"/>
          </p:cNvSpPr>
          <p:nvPr/>
        </p:nvSpPr>
        <p:spPr bwMode="auto">
          <a:xfrm>
            <a:off x="500063" y="5000625"/>
            <a:ext cx="4572000" cy="984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>
                <a:latin typeface="Times New Roman" pitchFamily="18" charset="0"/>
                <a:cs typeface="Times New Roman" pitchFamily="18" charset="0"/>
              </a:rPr>
              <a:t>Наш путь проходит по дороге с крутым поворотом,</a:t>
            </a:r>
            <a:r>
              <a:rPr lang="ru-RU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>
                <a:latin typeface="Times New Roman" pitchFamily="18" charset="0"/>
                <a:cs typeface="Times New Roman" pitchFamily="18" charset="0"/>
              </a:rPr>
            </a:br>
            <a:endParaRPr lang="ru-RU"/>
          </a:p>
        </p:txBody>
      </p:sp>
    </p:spTree>
  </p:cSld>
  <p:clrMapOvr>
    <a:masterClrMapping/>
  </p:clrMapOvr>
  <p:transition spd="med"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285750" y="428625"/>
            <a:ext cx="8501063" cy="1285875"/>
          </a:xfrm>
        </p:spPr>
        <p:txBody>
          <a:bodyPr/>
          <a:lstStyle/>
          <a:p>
            <a:r>
              <a:rPr lang="ru-RU" sz="24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 которой мчатся с большой скоростью машины и автобусы, КамАЗы – нагружённые лесом.</a:t>
            </a:r>
          </a:p>
        </p:txBody>
      </p:sp>
      <p:pic>
        <p:nvPicPr>
          <p:cNvPr id="1028" name="Picture 4" descr="F:\для презентации\DSCF0253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57158" y="1357298"/>
            <a:ext cx="3429024" cy="3059345"/>
          </a:xfrm>
          <a:prstGeom prst="round2DiagRect">
            <a:avLst>
              <a:gd name="adj1" fmla="val 0"/>
              <a:gd name="adj2" fmla="val 20206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29" name="Picture 5" descr="F:\для презентации\DSCF026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29256" y="1428736"/>
            <a:ext cx="3429024" cy="307183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27" name="Picture 3" descr="F:\для презентации\DSCF0252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000364" y="3857628"/>
            <a:ext cx="3000396" cy="274385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med"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4" dur="1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9" dur="10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4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stat17.privet.ru/lr/09128321e3bb71d57e8e5737bf18844d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1142984"/>
            <a:ext cx="4431145" cy="371477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5143500" y="857250"/>
            <a:ext cx="3429000" cy="5072063"/>
          </a:xfrm>
        </p:spPr>
        <p:txBody>
          <a:bodyPr/>
          <a:lstStyle/>
          <a:p>
            <a:pPr algn="just"/>
            <a:r>
              <a:rPr lang="ru-RU" sz="24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Известно, что каждое третье ДТП с участием пешеходов происходит в тёмное время суток.</a:t>
            </a:r>
          </a:p>
          <a:p>
            <a:pPr algn="just"/>
            <a:r>
              <a:rPr lang="ru-RU" sz="24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Эти аварии более страшные и тяжёлые, чем дневные. В результате аварии гибнут тысячи людей, в том чисел и маленькие дети.</a:t>
            </a:r>
          </a:p>
        </p:txBody>
      </p:sp>
    </p:spTree>
  </p:cSld>
  <p:clrMapOvr>
    <a:masterClrMapping/>
  </p:clrMapOvr>
  <p:transition spd="med"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7188" y="214313"/>
            <a:ext cx="8429625" cy="1000125"/>
          </a:xfrm>
        </p:spPr>
        <p:txBody>
          <a:bodyPr/>
          <a:lstStyle/>
          <a:p>
            <a:pPr algn="just"/>
            <a:r>
              <a:rPr lang="ru-RU" sz="28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Госдума решает вопрос, чтобы у каждого ребёнка на одежде были светоотражающие значки.</a:t>
            </a:r>
          </a:p>
        </p:txBody>
      </p:sp>
      <p:pic>
        <p:nvPicPr>
          <p:cNvPr id="1026" name="Picture 2" descr="F:\для презентации\DSCF0286.JPG"/>
          <p:cNvPicPr>
            <a:picLocks noChangeAspect="1" noChangeArrowheads="1"/>
          </p:cNvPicPr>
          <p:nvPr/>
        </p:nvPicPr>
        <p:blipFill>
          <a:blip r:embed="rId2" cstate="print"/>
          <a:srcRect l="7142" t="15175" r="12212" b="21809"/>
          <a:stretch>
            <a:fillRect/>
          </a:stretch>
        </p:blipFill>
        <p:spPr bwMode="auto">
          <a:xfrm>
            <a:off x="2357422" y="1285860"/>
            <a:ext cx="4286280" cy="250033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27" name="Picture 3" descr="F:\для презентации\DSCF0287.JPG"/>
          <p:cNvPicPr>
            <a:picLocks noChangeAspect="1" noChangeArrowheads="1"/>
          </p:cNvPicPr>
          <p:nvPr/>
        </p:nvPicPr>
        <p:blipFill>
          <a:blip r:embed="rId3" cstate="print"/>
          <a:srcRect l="5236" t="11221" r="6806" b="11632"/>
          <a:stretch>
            <a:fillRect/>
          </a:stretch>
        </p:blipFill>
        <p:spPr bwMode="auto">
          <a:xfrm>
            <a:off x="357158" y="4071942"/>
            <a:ext cx="3857652" cy="2525843"/>
          </a:xfrm>
          <a:prstGeom prst="round2DiagRect">
            <a:avLst>
              <a:gd name="adj1" fmla="val 0"/>
              <a:gd name="adj2" fmla="val 21415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28" name="Picture 4" descr="F:\для презентации\DSCF0288.JPG"/>
          <p:cNvPicPr>
            <a:picLocks noChangeAspect="1" noChangeArrowheads="1"/>
          </p:cNvPicPr>
          <p:nvPr/>
        </p:nvPicPr>
        <p:blipFill>
          <a:blip r:embed="rId4" cstate="print"/>
          <a:srcRect l="8955" t="11996" r="4478" b="18028"/>
          <a:stretch>
            <a:fillRect/>
          </a:stretch>
        </p:blipFill>
        <p:spPr bwMode="auto">
          <a:xfrm>
            <a:off x="4714876" y="4071942"/>
            <a:ext cx="4143404" cy="250033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 spd="med"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4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9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4" dur="1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71500" y="571500"/>
            <a:ext cx="8215313" cy="1571625"/>
          </a:xfrm>
        </p:spPr>
        <p:txBody>
          <a:bodyPr/>
          <a:lstStyle/>
          <a:p>
            <a:pPr algn="just"/>
            <a:r>
              <a:rPr lang="ru-RU" sz="28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Поэтому во многих городах, в том числе и в нашем районе стартует акция </a:t>
            </a:r>
            <a:r>
              <a:rPr lang="ru-RU" sz="2800" smtClean="0">
                <a:solidFill>
                  <a:srgbClr val="A50021"/>
                </a:solidFill>
                <a:latin typeface="Times New Roman" pitchFamily="18" charset="0"/>
                <a:cs typeface="Times New Roman" pitchFamily="18" charset="0"/>
              </a:rPr>
              <a:t>«Засветись»</a:t>
            </a:r>
            <a:r>
              <a:rPr lang="ru-RU" sz="28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- ношение на одежде </a:t>
            </a:r>
            <a:r>
              <a:rPr lang="ru-RU" sz="2800" smtClean="0">
                <a:solidFill>
                  <a:srgbClr val="A50021"/>
                </a:solidFill>
                <a:latin typeface="Times New Roman" pitchFamily="18" charset="0"/>
                <a:cs typeface="Times New Roman" pitchFamily="18" charset="0"/>
              </a:rPr>
              <a:t>фликера</a:t>
            </a:r>
            <a:r>
              <a:rPr lang="ru-RU" sz="28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pic>
        <p:nvPicPr>
          <p:cNvPr id="2052" name="Picture 4" descr="http://www.interfax.by/files/2012-09/20120903-141932-12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14480" y="2285992"/>
            <a:ext cx="5905500" cy="39243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med"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4" dur="1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42875"/>
            <a:ext cx="7772400" cy="785813"/>
          </a:xfrm>
        </p:spPr>
        <p:txBody>
          <a:bodyPr/>
          <a:lstStyle/>
          <a:p>
            <a:r>
              <a:rPr lang="ru-RU" sz="2800" b="1" smtClean="0">
                <a:solidFill>
                  <a:srgbClr val="A50021"/>
                </a:solidFill>
                <a:latin typeface="Times New Roman" pitchFamily="18" charset="0"/>
                <a:cs typeface="Times New Roman" pitchFamily="18" charset="0"/>
              </a:rPr>
              <a:t>Фликер – световозвращатель.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8625" y="4429125"/>
            <a:ext cx="8501063" cy="1928813"/>
          </a:xfrm>
        </p:spPr>
        <p:txBody>
          <a:bodyPr/>
          <a:lstStyle/>
          <a:p>
            <a:pPr algn="just"/>
            <a:r>
              <a:rPr lang="ru-RU" sz="24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Фликер на одежде – это реальный способ уберечься от травмы на неосвещённой дроге. </a:t>
            </a:r>
          </a:p>
          <a:p>
            <a:pPr algn="just"/>
            <a:r>
              <a:rPr lang="ru-RU" sz="24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Свет, попадая на ребристую поверхность из специального пластика, концентрируется и отражается в виде узкого пучка.</a:t>
            </a:r>
          </a:p>
        </p:txBody>
      </p:sp>
      <p:pic>
        <p:nvPicPr>
          <p:cNvPr id="4102" name="Picture 6" descr="http://www.wlkw.ru/images/svrfrft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71736" y="1000108"/>
            <a:ext cx="3788766" cy="321471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med"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4" dur="10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14375" y="142875"/>
            <a:ext cx="7772400" cy="642938"/>
          </a:xfrm>
        </p:spPr>
        <p:txBody>
          <a:bodyPr/>
          <a:lstStyle/>
          <a:p>
            <a:r>
              <a:rPr lang="ru-RU" sz="3600" smtClean="0">
                <a:latin typeface="Times New Roman" pitchFamily="18" charset="0"/>
                <a:cs typeface="Times New Roman" pitchFamily="18" charset="0"/>
              </a:rPr>
              <a:t>Это мой папа.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715000" y="785813"/>
            <a:ext cx="3429000" cy="1643062"/>
          </a:xfrm>
        </p:spPr>
        <p:txBody>
          <a:bodyPr/>
          <a:lstStyle/>
          <a:p>
            <a:r>
              <a:rPr lang="ru-RU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Стаж водителя около 26 лет. Он всегда строго соблюдает ПДД.</a:t>
            </a:r>
          </a:p>
          <a:p>
            <a:pPr algn="just"/>
            <a:endParaRPr lang="ru-RU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3" name="Picture 1" descr="F:\для презентации\DSCF0283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14348" y="857232"/>
            <a:ext cx="4782026" cy="356991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Picture 2" descr="F:\для презентации\DSCF028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4876" y="3500438"/>
            <a:ext cx="4114829" cy="307183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0246" name="Прямоугольник 6"/>
          <p:cNvSpPr>
            <a:spLocks noChangeArrowheads="1"/>
          </p:cNvSpPr>
          <p:nvPr/>
        </p:nvSpPr>
        <p:spPr bwMode="auto">
          <a:xfrm>
            <a:off x="714375" y="4714875"/>
            <a:ext cx="4071938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>
                <a:latin typeface="Times New Roman" pitchFamily="18" charset="0"/>
                <a:cs typeface="Times New Roman" pitchFamily="18" charset="0"/>
              </a:rPr>
              <a:t>Зная об опасностях на дорогах, для нас он приобрел фликеры.</a:t>
            </a:r>
            <a:endParaRPr lang="ru-RU" sz="3200"/>
          </a:p>
        </p:txBody>
      </p:sp>
    </p:spTree>
  </p:cSld>
  <p:clrMapOvr>
    <a:masterClrMapping/>
  </p:clrMapOvr>
  <p:transition spd="med"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4" dur="1000"/>
                                        <p:tgtEl>
                                          <p:spTgt spid="30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3" grpId="0" build="p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5765</TotalTime>
  <Words>521</Words>
  <Application>Microsoft Office PowerPoint</Application>
  <PresentationFormat>Экран (4:3)</PresentationFormat>
  <Paragraphs>43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8" baseType="lpstr">
      <vt:lpstr>Arial</vt:lpstr>
      <vt:lpstr>Calibri</vt:lpstr>
      <vt:lpstr>Times New Roman</vt:lpstr>
      <vt:lpstr>Тема Office</vt:lpstr>
      <vt:lpstr>Муниципальное казенное общеобразовательное учреждение средняя общеобразовательная школа с.Бисерово</vt:lpstr>
      <vt:lpstr>Привет ребята!</vt:lpstr>
      <vt:lpstr>Слайд 3</vt:lpstr>
      <vt:lpstr>Слайд 4</vt:lpstr>
      <vt:lpstr>Слайд 5</vt:lpstr>
      <vt:lpstr>Слайд 6</vt:lpstr>
      <vt:lpstr>Слайд 7</vt:lpstr>
      <vt:lpstr>Фликер – световозвращатель.</vt:lpstr>
      <vt:lpstr>Это мой папа.</vt:lpstr>
      <vt:lpstr>Слайд 10</vt:lpstr>
      <vt:lpstr>Чтобы проверить, как работают светоотражатели, мы провели эксперимент.</vt:lpstr>
      <vt:lpstr>        </vt:lpstr>
      <vt:lpstr>Слайд 13</vt:lpstr>
      <vt:lpstr>Слайд 14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школа</cp:lastModifiedBy>
  <cp:revision>721</cp:revision>
  <dcterms:created xsi:type="dcterms:W3CDTF">2008-02-18T15:18:32Z</dcterms:created>
  <dcterms:modified xsi:type="dcterms:W3CDTF">2014-11-20T08:36:09Z</dcterms:modified>
</cp:coreProperties>
</file>