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7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869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60846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113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5785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6304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608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686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394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594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460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053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20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166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569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589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1E6DB-5208-4EE4-85BB-CA765CEDF0AD}" type="datetimeFigureOut">
              <a:rPr lang="ru-RU" smtClean="0"/>
              <a:t>15.10.2014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129B131-701E-453B-BEA4-B86A9EAE2E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13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05642"/>
            <a:ext cx="9144000" cy="2861953"/>
          </a:xfrm>
        </p:spPr>
        <p:txBody>
          <a:bodyPr>
            <a:normAutofit/>
          </a:bodyPr>
          <a:lstStyle/>
          <a:p>
            <a:r>
              <a:rPr lang="ru-RU" b="1" dirty="0"/>
              <a:t>Педагогический проект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1906" y="3158837"/>
            <a:ext cx="8122097" cy="2280062"/>
          </a:xfrm>
        </p:spPr>
        <p:txBody>
          <a:bodyPr>
            <a:noAutofit/>
          </a:bodyPr>
          <a:lstStyle/>
          <a:p>
            <a:r>
              <a:rPr lang="ru-RU" sz="2800" dirty="0" smtClean="0"/>
              <a:t>«Планирование и организация работы с детьми с </a:t>
            </a:r>
            <a:r>
              <a:rPr lang="ru-RU" sz="2800" dirty="0" smtClean="0"/>
              <a:t>ограниченными возможностями здоровья и </a:t>
            </a:r>
            <a:r>
              <a:rPr lang="ru-RU" sz="2800" dirty="0" smtClean="0"/>
              <a:t>их социализация в образовательном пространстве дошкольного образовательного </a:t>
            </a:r>
            <a:r>
              <a:rPr lang="ru-RU" sz="2800" dirty="0" smtClean="0"/>
              <a:t>учреждения»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67123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+mn-lt"/>
              </a:rPr>
              <a:t>Механизм реализации проекта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1. Организационно-управленческое обеспечение:</a:t>
            </a:r>
          </a:p>
          <a:p>
            <a:pPr lvl="0"/>
            <a:r>
              <a:rPr lang="ru-RU" dirty="0"/>
              <a:t>создание рабочей группы (сообщества) по разработке проекта «Коррекционно-развивающая работа и социализация детей с </a:t>
            </a:r>
            <a:r>
              <a:rPr lang="ru-RU" dirty="0"/>
              <a:t>ограниченными возможностями здоровья </a:t>
            </a:r>
            <a:r>
              <a:rPr lang="ru-RU" dirty="0"/>
              <a:t>в образовательном пространстве ДОУ»;</a:t>
            </a:r>
          </a:p>
          <a:p>
            <a:pPr lvl="0"/>
            <a:r>
              <a:rPr lang="ru-RU" dirty="0"/>
              <a:t>создание банка данных о детях с </a:t>
            </a:r>
            <a:r>
              <a:rPr lang="ru-RU" dirty="0"/>
              <a:t>ограниченными возможностями </a:t>
            </a:r>
            <a:r>
              <a:rPr lang="ru-RU" dirty="0" smtClean="0"/>
              <a:t>здоровья, </a:t>
            </a:r>
            <a:r>
              <a:rPr lang="ru-RU" dirty="0"/>
              <a:t>в том числе, детях-инвалидах в ДОУ;</a:t>
            </a:r>
          </a:p>
          <a:p>
            <a:pPr lvl="0"/>
            <a:r>
              <a:rPr lang="ru-RU" dirty="0"/>
              <a:t>формирование нормативно-правовой, методической, образовательной, психолого-медико-социальной базы;</a:t>
            </a:r>
          </a:p>
          <a:p>
            <a:pPr lvl="0"/>
            <a:r>
              <a:rPr lang="ru-RU" dirty="0"/>
              <a:t>создание информационных стендов по организации развития детей с </a:t>
            </a:r>
            <a:r>
              <a:rPr lang="ru-RU" dirty="0"/>
              <a:t>ограниченными возможностями здоровья </a:t>
            </a:r>
            <a:r>
              <a:rPr lang="ru-RU" dirty="0"/>
              <a:t>в ДОУ;</a:t>
            </a:r>
          </a:p>
          <a:p>
            <a:pPr lvl="0"/>
            <a:r>
              <a:rPr lang="ru-RU" dirty="0"/>
              <a:t>приобретение и распространение в ДОУ различных изданий по развитию детей с </a:t>
            </a:r>
            <a:r>
              <a:rPr lang="ru-RU" dirty="0" smtClean="0"/>
              <a:t>особыми образовательными потребностями.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4247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Научно-методическое обеспечение: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3766" y="1223158"/>
            <a:ext cx="8989621" cy="495380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организация </a:t>
            </a:r>
            <a:r>
              <a:rPr lang="ru-RU" dirty="0"/>
              <a:t>консультативной помощи педагогам по разработке и внедрению специальных образовательных программ воспитания толерантного отношения к детям с </a:t>
            </a:r>
            <a:r>
              <a:rPr lang="ru-RU" dirty="0"/>
              <a:t>ограниченными возможностями </a:t>
            </a:r>
            <a:r>
              <a:rPr lang="ru-RU" dirty="0" smtClean="0"/>
              <a:t>здоровья;</a:t>
            </a:r>
            <a:endParaRPr lang="ru-RU" dirty="0"/>
          </a:p>
          <a:p>
            <a:pPr lvl="0"/>
            <a:r>
              <a:rPr lang="ru-RU" dirty="0"/>
              <a:t>мониторинг хода реализации проекта (проведение </a:t>
            </a:r>
            <a:r>
              <a:rPr lang="ru-RU" dirty="0" smtClean="0"/>
              <a:t>анкетирование </a:t>
            </a:r>
            <a:r>
              <a:rPr lang="ru-RU" dirty="0"/>
              <a:t>среди детей, родителей, педагогов с целью объективного выяснения состояния дел и корректировки проекта);</a:t>
            </a:r>
          </a:p>
          <a:p>
            <a:pPr lvl="0"/>
            <a:r>
              <a:rPr lang="ru-RU" dirty="0"/>
              <a:t>проведение обучающих семинаров, мастер-классов, тренингов, круглых столов по проблемам образования детей с </a:t>
            </a:r>
            <a:r>
              <a:rPr lang="ru-RU" dirty="0"/>
              <a:t>ограниченными возможностями здоровья </a:t>
            </a:r>
            <a:r>
              <a:rPr lang="ru-RU" dirty="0"/>
              <a:t>с привлечением </a:t>
            </a:r>
            <a:r>
              <a:rPr lang="ru-RU" dirty="0" smtClean="0"/>
              <a:t>специалистов (педагог-психолог, учитель-логопед);</a:t>
            </a:r>
            <a:endParaRPr lang="ru-RU" dirty="0"/>
          </a:p>
          <a:p>
            <a:pPr lvl="0"/>
            <a:r>
              <a:rPr lang="ru-RU" dirty="0" smtClean="0"/>
              <a:t>распространение </a:t>
            </a:r>
            <a:r>
              <a:rPr lang="ru-RU" dirty="0"/>
              <a:t>методических рекомендаций, пособий по вопросам образования детей с </a:t>
            </a:r>
            <a:r>
              <a:rPr lang="ru-RU" dirty="0"/>
              <a:t>ограниченными возможностями </a:t>
            </a:r>
            <a:r>
              <a:rPr lang="ru-RU" dirty="0" smtClean="0"/>
              <a:t>здоровья;</a:t>
            </a:r>
            <a:endParaRPr lang="ru-RU" dirty="0"/>
          </a:p>
          <a:p>
            <a:pPr lvl="0"/>
            <a:r>
              <a:rPr lang="ru-RU" dirty="0"/>
              <a:t>совершенствование </a:t>
            </a:r>
            <a:r>
              <a:rPr lang="ru-RU" dirty="0" smtClean="0"/>
              <a:t>методической </a:t>
            </a:r>
            <a:r>
              <a:rPr lang="ru-RU" dirty="0"/>
              <a:t>базы в ДОУ по реализации программы образования детей с </a:t>
            </a:r>
            <a:r>
              <a:rPr lang="ru-RU" dirty="0"/>
              <a:t>ограниченными возможностями </a:t>
            </a:r>
            <a:r>
              <a:rPr lang="ru-RU" dirty="0" smtClean="0"/>
              <a:t>здоровья;</a:t>
            </a:r>
            <a:endParaRPr lang="ru-RU" dirty="0"/>
          </a:p>
          <a:p>
            <a:pPr lvl="0"/>
            <a:r>
              <a:rPr lang="ru-RU" dirty="0"/>
              <a:t>внедрение в практику работы ДОУ новых форм и методов деятельности специалистов ДОУ, педагогов, в соответствии с </a:t>
            </a:r>
            <a:r>
              <a:rPr lang="ru-RU" dirty="0" smtClean="0"/>
              <a:t>индивидуальной </a:t>
            </a:r>
            <a:r>
              <a:rPr lang="ru-RU" dirty="0" smtClean="0"/>
              <a:t>образовательной </a:t>
            </a:r>
            <a:r>
              <a:rPr lang="ru-RU" dirty="0"/>
              <a:t>программой </a:t>
            </a:r>
            <a:r>
              <a:rPr lang="ru-RU" dirty="0" smtClean="0"/>
              <a:t>ребенка </a:t>
            </a:r>
            <a:r>
              <a:rPr lang="ru-RU" dirty="0"/>
              <a:t>с </a:t>
            </a:r>
            <a:r>
              <a:rPr lang="ru-RU" dirty="0"/>
              <a:t>ограниченными возможностями здоровья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9885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Психолого-педагогическое обеспечение: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28156"/>
            <a:ext cx="9350829" cy="5296395"/>
          </a:xfrm>
        </p:spPr>
        <p:txBody>
          <a:bodyPr>
            <a:normAutofit/>
          </a:bodyPr>
          <a:lstStyle/>
          <a:p>
            <a:r>
              <a:rPr lang="ru-RU" dirty="0" smtClean="0"/>
              <a:t>организация работы психолого-педагогических консилиумов ДОУ с целью выявления особенностей детей с </a:t>
            </a:r>
            <a:r>
              <a:rPr lang="ru-RU" dirty="0"/>
              <a:t>ограниченными возможностями здоровья </a:t>
            </a:r>
            <a:r>
              <a:rPr lang="ru-RU" dirty="0" smtClean="0"/>
              <a:t>и оказания индивидуальной консультативной помощи воспитанникам и их родителям;</a:t>
            </a:r>
          </a:p>
          <a:p>
            <a:pPr lvl="0"/>
            <a:r>
              <a:rPr lang="ru-RU" dirty="0" smtClean="0"/>
              <a:t>разработка </a:t>
            </a:r>
            <a:r>
              <a:rPr lang="ru-RU" dirty="0"/>
              <a:t>методических рекомендаций по взаимодействию ДОУ и семьи ребёнка с </a:t>
            </a:r>
            <a:r>
              <a:rPr lang="ru-RU" dirty="0"/>
              <a:t>ограниченными возможностями </a:t>
            </a:r>
            <a:r>
              <a:rPr lang="ru-RU" dirty="0" smtClean="0"/>
              <a:t>здоровья;</a:t>
            </a:r>
            <a:endParaRPr lang="ru-RU" dirty="0"/>
          </a:p>
          <a:p>
            <a:pPr lvl="0"/>
            <a:r>
              <a:rPr lang="ru-RU" dirty="0"/>
              <a:t>организация в ДОУ постоянно действующих семинаров, круглых столов, тренингов, лекций, мастер-классов для педагогов и родителей по проблемным вопросам;</a:t>
            </a:r>
          </a:p>
          <a:p>
            <a:pPr lvl="0"/>
            <a:r>
              <a:rPr lang="ru-RU" dirty="0"/>
              <a:t>организация методического сопровождения процесса образования детей с </a:t>
            </a:r>
            <a:r>
              <a:rPr lang="ru-RU" dirty="0"/>
              <a:t>ограниченными возможностями </a:t>
            </a:r>
            <a:r>
              <a:rPr lang="ru-RU" dirty="0" smtClean="0"/>
              <a:t>здоровья;</a:t>
            </a:r>
            <a:endParaRPr lang="ru-RU" dirty="0"/>
          </a:p>
          <a:p>
            <a:pPr lvl="0"/>
            <a:r>
              <a:rPr lang="ru-RU" dirty="0"/>
              <a:t>организация и проведение мониторинга по проблемам </a:t>
            </a:r>
            <a:r>
              <a:rPr lang="ru-RU" dirty="0" err="1"/>
              <a:t>коррекционно</a:t>
            </a:r>
            <a:r>
              <a:rPr lang="ru-RU" dirty="0"/>
              <a:t> – развивающей работы с детьми с </a:t>
            </a:r>
            <a:r>
              <a:rPr lang="ru-RU" dirty="0"/>
              <a:t>ограниченными возможностями здоровья </a:t>
            </a:r>
            <a:r>
              <a:rPr lang="ru-RU" dirty="0"/>
              <a:t>в ДОУ;</a:t>
            </a:r>
          </a:p>
          <a:p>
            <a:pPr lvl="0"/>
            <a:r>
              <a:rPr lang="ru-RU" dirty="0"/>
              <a:t>подготовка и публикация на сайте ДОУ материалов по вопросам </a:t>
            </a:r>
            <a:r>
              <a:rPr lang="ru-RU" dirty="0" err="1"/>
              <a:t>коррекционно</a:t>
            </a:r>
            <a:r>
              <a:rPr lang="ru-RU" dirty="0"/>
              <a:t> – развивающей работы с детьми с </a:t>
            </a:r>
            <a:r>
              <a:rPr lang="ru-RU" dirty="0"/>
              <a:t>ограниченными возможностями здоровья и </a:t>
            </a:r>
            <a:r>
              <a:rPr lang="ru-RU" dirty="0"/>
              <a:t>их социализации в образовательное пространство ДОУ.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6768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+mn-lt"/>
              </a:rPr>
              <a:t>Взаимодействие ДОУ с </a:t>
            </a:r>
            <a:r>
              <a:rPr lang="ru-RU" dirty="0" smtClean="0">
                <a:latin typeface="+mn-lt"/>
              </a:rPr>
              <a:t>родителями (законными представителями)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организация </a:t>
            </a:r>
            <a:r>
              <a:rPr lang="ru-RU" dirty="0"/>
              <a:t>и проведение родительских собраний с участием специалистов </a:t>
            </a:r>
            <a:r>
              <a:rPr lang="ru-RU" dirty="0" err="1"/>
              <a:t>ПМПк</a:t>
            </a:r>
            <a:r>
              <a:rPr lang="ru-RU" dirty="0"/>
              <a:t> по вопросам образования детей с </a:t>
            </a:r>
            <a:r>
              <a:rPr lang="ru-RU" dirty="0"/>
              <a:t>ограниченными возможностями </a:t>
            </a:r>
            <a:r>
              <a:rPr lang="ru-RU" dirty="0" smtClean="0"/>
              <a:t>здоровья;</a:t>
            </a:r>
            <a:endParaRPr lang="ru-RU" dirty="0"/>
          </a:p>
          <a:p>
            <a:pPr lvl="0"/>
            <a:r>
              <a:rPr lang="ru-RU" dirty="0"/>
              <a:t>организация и проведение круглых столов, родительских </a:t>
            </a:r>
            <a:r>
              <a:rPr lang="ru-RU" dirty="0" smtClean="0"/>
              <a:t>собраний </a:t>
            </a:r>
            <a:r>
              <a:rPr lang="ru-RU" dirty="0"/>
              <a:t>по вопросам охраны здоровья, правового просвещения родителей в вопросах </a:t>
            </a:r>
            <a:r>
              <a:rPr lang="ru-RU" dirty="0" err="1"/>
              <a:t>коррекционно</a:t>
            </a:r>
            <a:r>
              <a:rPr lang="ru-RU" dirty="0"/>
              <a:t> – развивающей работы  с детьми с </a:t>
            </a:r>
            <a:r>
              <a:rPr lang="ru-RU" dirty="0"/>
              <a:t>ограниченными возможностями </a:t>
            </a:r>
            <a:r>
              <a:rPr lang="ru-RU" dirty="0" smtClean="0"/>
              <a:t>здоровья;</a:t>
            </a:r>
            <a:endParaRPr lang="ru-RU" dirty="0"/>
          </a:p>
          <a:p>
            <a:pPr lvl="0"/>
            <a:r>
              <a:rPr lang="ru-RU" dirty="0"/>
              <a:t>творческие мастерские (родители + дети</a:t>
            </a:r>
            <a:r>
              <a:rPr lang="ru-RU" dirty="0" smtClean="0"/>
              <a:t>);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4133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latin typeface="+mn-lt"/>
              </a:rPr>
              <a:t>Коррекционно-развивающая работа с  воспитанниками ДОУ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68188"/>
            <a:ext cx="6655130" cy="3206337"/>
          </a:xfrm>
        </p:spPr>
        <p:txBody>
          <a:bodyPr/>
          <a:lstStyle/>
          <a:p>
            <a:r>
              <a:rPr lang="ru-RU" dirty="0" smtClean="0"/>
              <a:t>организация </a:t>
            </a:r>
            <a:r>
              <a:rPr lang="ru-RU" dirty="0"/>
              <a:t>работы по информированию дошкольников и их родителей об основах законодательства, о праве получения образования детьми с </a:t>
            </a:r>
            <a:r>
              <a:rPr lang="ru-RU" dirty="0"/>
              <a:t>ограниченными возможностями здоровья </a:t>
            </a:r>
            <a:r>
              <a:rPr lang="ru-RU" dirty="0"/>
              <a:t>и </a:t>
            </a:r>
            <a:r>
              <a:rPr lang="ru-RU" dirty="0" smtClean="0"/>
              <a:t>детей - инвалидов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организация и проведение в ДОУ различных совместных мероприятий среди воспитанников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9312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Критерии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оценивания </a:t>
            </a:r>
            <a:r>
              <a:rPr lang="ru-RU" b="1" dirty="0"/>
              <a:t>результатов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193534" cy="3880773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Активное участие в проекте педагогов, специалистов, медицинских работников дошкольного образовательного учреждения, воспитанников с </a:t>
            </a:r>
            <a:r>
              <a:rPr lang="ru-RU" dirty="0"/>
              <a:t>ограниченными возможностями здоровья и  </a:t>
            </a:r>
            <a:r>
              <a:rPr lang="ru-RU" dirty="0"/>
              <a:t>родителей (законных представителей) этих воспитанников .</a:t>
            </a:r>
          </a:p>
          <a:p>
            <a:pPr lvl="0"/>
            <a:r>
              <a:rPr lang="ru-RU" dirty="0"/>
              <a:t>Педагогический коллектив реализует приоритетную задачу – воспитание здорового ребенка. Единый подход в решении данной задачи позволяет выстроить целостную систему работы всего коллектива, определять формы и методы взаимодействия, прочеркивать линии интеграции содержания образовательного процесса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034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Тип проекта: практико-ориентированный</a:t>
            </a:r>
          </a:p>
          <a:p>
            <a:r>
              <a:rPr lang="ru-RU" dirty="0"/>
              <a:t>По срокам реализации: долгосрочный</a:t>
            </a:r>
          </a:p>
          <a:p>
            <a:r>
              <a:rPr lang="ru-RU" dirty="0"/>
              <a:t>По целевой установке: коррекционно-развивающий</a:t>
            </a:r>
          </a:p>
          <a:p>
            <a:r>
              <a:rPr lang="ru-RU" dirty="0"/>
              <a:t>Сроки выполнения: сентябрь 2014 – май 2016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1044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+mn-lt"/>
              </a:rPr>
              <a:t>Участники проекта:</a:t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30037"/>
            <a:ext cx="8596668" cy="4711326"/>
          </a:xfrm>
        </p:spPr>
        <p:txBody>
          <a:bodyPr>
            <a:normAutofit/>
          </a:bodyPr>
          <a:lstStyle/>
          <a:p>
            <a:r>
              <a:rPr lang="ru-RU" dirty="0" smtClean="0"/>
              <a:t>Директор </a:t>
            </a:r>
            <a:r>
              <a:rPr lang="ru-RU" dirty="0"/>
              <a:t>МДОАУ «Детский сад №20»</a:t>
            </a:r>
          </a:p>
          <a:p>
            <a:r>
              <a:rPr lang="ru-RU" dirty="0"/>
              <a:t>Заместитель директора по </a:t>
            </a:r>
            <a:r>
              <a:rPr lang="ru-RU" dirty="0" smtClean="0"/>
              <a:t>воспитательной и методической </a:t>
            </a:r>
            <a:r>
              <a:rPr lang="ru-RU" dirty="0"/>
              <a:t>работе</a:t>
            </a:r>
          </a:p>
          <a:p>
            <a:r>
              <a:rPr lang="ru-RU" dirty="0"/>
              <a:t>Воспитанники МДОАУ «Детский сад №20»</a:t>
            </a:r>
          </a:p>
          <a:p>
            <a:r>
              <a:rPr lang="ru-RU" dirty="0"/>
              <a:t>Родители (законные представители) воспитанников с </a:t>
            </a:r>
            <a:r>
              <a:rPr lang="ru-RU" dirty="0"/>
              <a:t>ограниченными возможностями здоровья </a:t>
            </a:r>
            <a:endParaRPr lang="ru-RU" dirty="0"/>
          </a:p>
          <a:p>
            <a:pPr lvl="0"/>
            <a:r>
              <a:rPr lang="ru-RU" dirty="0"/>
              <a:t>Учитель-логопед</a:t>
            </a:r>
          </a:p>
          <a:p>
            <a:pPr lvl="0"/>
            <a:r>
              <a:rPr lang="ru-RU" dirty="0"/>
              <a:t>Педагог-психолог</a:t>
            </a:r>
          </a:p>
          <a:p>
            <a:r>
              <a:rPr lang="ru-RU" dirty="0"/>
              <a:t>Музыкальный руководитель</a:t>
            </a:r>
          </a:p>
          <a:p>
            <a:r>
              <a:rPr lang="ru-RU" dirty="0"/>
              <a:t>Педагог по ИЗО деятельности</a:t>
            </a:r>
          </a:p>
          <a:p>
            <a:r>
              <a:rPr lang="ru-RU" dirty="0"/>
              <a:t>Инструктор по физической культуре</a:t>
            </a:r>
          </a:p>
          <a:p>
            <a:r>
              <a:rPr lang="ru-RU" dirty="0"/>
              <a:t>Медицинские работники  МДОАУ «Детский сад №20»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9491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Основание для разработки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Указ Президента Российской Федерации «О национальной стратегии действий в интересах детей на 2012-2017 годы»</a:t>
            </a:r>
          </a:p>
          <a:p>
            <a:r>
              <a:rPr lang="ru-RU" dirty="0" smtClean="0"/>
              <a:t>Конвенция </a:t>
            </a:r>
            <a:r>
              <a:rPr lang="ru-RU" dirty="0"/>
              <a:t>о правах </a:t>
            </a:r>
            <a:r>
              <a:rPr lang="ru-RU" dirty="0" smtClean="0"/>
              <a:t>ребёнка</a:t>
            </a:r>
            <a:endParaRPr lang="ru-RU" dirty="0"/>
          </a:p>
          <a:p>
            <a:pPr lvl="0"/>
            <a:r>
              <a:rPr lang="ru-RU" dirty="0" smtClean="0"/>
              <a:t>Федеральный Закон </a:t>
            </a:r>
            <a:r>
              <a:rPr lang="ru-RU" dirty="0"/>
              <a:t>от 29.12.2012 № 273 «Об образовании в Российской Федерации</a:t>
            </a:r>
            <a:r>
              <a:rPr lang="ru-RU" dirty="0" smtClean="0"/>
              <a:t>»</a:t>
            </a:r>
          </a:p>
          <a:p>
            <a:pPr lvl="0"/>
            <a:r>
              <a:rPr lang="ru-RU" dirty="0" smtClean="0"/>
              <a:t>Приказ от 30 августа 2013 № 1014 «Об утверждении Порядка организации и осуществления образовательной деятельности по основным общеобразовательным программам – образовательным программам дошкольного образования</a:t>
            </a:r>
            <a:endParaRPr lang="ru-RU" dirty="0"/>
          </a:p>
          <a:p>
            <a:pPr lvl="0"/>
            <a:r>
              <a:rPr lang="ru-RU" dirty="0"/>
              <a:t>Ф</a:t>
            </a:r>
            <a:r>
              <a:rPr lang="ru-RU" dirty="0" smtClean="0"/>
              <a:t>едеральный </a:t>
            </a:r>
            <a:r>
              <a:rPr lang="ru-RU" dirty="0"/>
              <a:t>государственный образовательный стандарт дошкольного образования (приказ Министерства образования и науки РФ от 17.10.2013 31155</a:t>
            </a:r>
          </a:p>
          <a:p>
            <a:pPr lvl="0"/>
            <a:r>
              <a:rPr lang="ru-RU" dirty="0"/>
              <a:t>Устав МДОАУ «Детский сад №20»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5806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Цель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Создание модели взаимодействия педагогов, специалистов,</a:t>
            </a:r>
          </a:p>
          <a:p>
            <a:r>
              <a:rPr lang="ru-RU" dirty="0"/>
              <a:t>медицинского персонала ДОУ и родителей </a:t>
            </a:r>
            <a:r>
              <a:rPr lang="ru-RU" dirty="0" smtClean="0"/>
              <a:t>(законных представителей) в </a:t>
            </a:r>
            <a:r>
              <a:rPr lang="ru-RU" dirty="0"/>
              <a:t>коррекционно-</a:t>
            </a:r>
          </a:p>
          <a:p>
            <a:r>
              <a:rPr lang="ru-RU" dirty="0"/>
              <a:t>развивающей работе с детьми с </a:t>
            </a:r>
            <a:r>
              <a:rPr lang="ru-RU" dirty="0"/>
              <a:t>ограниченными возможностями здоровья  </a:t>
            </a:r>
            <a:r>
              <a:rPr lang="ru-RU" dirty="0"/>
              <a:t>и их социализации в образовательное пространство ДОУ</a:t>
            </a:r>
          </a:p>
        </p:txBody>
      </p:sp>
    </p:spTree>
    <p:extLst>
      <p:ext uri="{BB962C8B-B14F-4D97-AF65-F5344CB8AC3E}">
        <p14:creationId xmlns:p14="http://schemas.microsoft.com/office/powerpoint/2010/main" val="707174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Задачи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87532"/>
            <a:ext cx="9053945" cy="5427024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ru-RU" dirty="0"/>
              <a:t>Создать единую психологически комфортную образовательную среду для детей, имеющих разные стартовые возможности;</a:t>
            </a:r>
          </a:p>
          <a:p>
            <a:pPr>
              <a:lnSpc>
                <a:spcPct val="120000"/>
              </a:lnSpc>
            </a:pPr>
            <a:r>
              <a:rPr lang="ru-RU" dirty="0"/>
              <a:t>2. Определить модель эффективного психолого-педагогического сопровождения процесса образования детей с </a:t>
            </a:r>
            <a:r>
              <a:rPr lang="ru-RU" dirty="0"/>
              <a:t>ограниченными возможностями здоровья </a:t>
            </a:r>
            <a:r>
              <a:rPr lang="ru-RU" dirty="0"/>
              <a:t>через взаимодействие диагностического, коррекционно-развивающего, лечебно-профилактического, социально - личностного направлений деятельности;</a:t>
            </a:r>
          </a:p>
          <a:p>
            <a:pPr>
              <a:lnSpc>
                <a:spcPct val="120000"/>
              </a:lnSpc>
            </a:pPr>
            <a:r>
              <a:rPr lang="ru-RU" dirty="0"/>
              <a:t>3. Разработать и осуществить программу повышения профессиональной компетентности педагогов и специалистов в области коррекции нарушений в здоровье и социализации детей с </a:t>
            </a:r>
            <a:r>
              <a:rPr lang="ru-RU" dirty="0"/>
              <a:t>ограниченными возможностями здоровья ;</a:t>
            </a:r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4. Совершенствовать систему просвещения родителей (законных </a:t>
            </a:r>
            <a:r>
              <a:rPr lang="ru-RU" dirty="0" smtClean="0"/>
              <a:t>представителей;</a:t>
            </a:r>
            <a:endParaRPr lang="ru-RU" dirty="0"/>
          </a:p>
          <a:p>
            <a:pPr>
              <a:lnSpc>
                <a:spcPct val="120000"/>
              </a:lnSpc>
            </a:pPr>
            <a:r>
              <a:rPr lang="ru-RU" dirty="0"/>
              <a:t>5. Обеспечить мониторинг эффективности процессов коррекции, адаптации и социализации детей с </a:t>
            </a:r>
            <a:r>
              <a:rPr lang="ru-RU" dirty="0"/>
              <a:t>ограниченными возможностями здоровья </a:t>
            </a:r>
            <a:r>
              <a:rPr lang="ru-RU" dirty="0"/>
              <a:t>в образовательном пространстве ДОУ.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442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+mn-lt"/>
              </a:rPr>
              <a:t>Продукт проекта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 smtClean="0"/>
              <a:t>Система </a:t>
            </a:r>
            <a:r>
              <a:rPr lang="ru-RU" sz="4400" dirty="0"/>
              <a:t>(модель) психолого-педагогического сопровождения детей с </a:t>
            </a:r>
            <a:r>
              <a:rPr lang="ru-RU" sz="4400" dirty="0"/>
              <a:t>ограниченными возможностями здоровья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615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+mn-lt"/>
              </a:rPr>
              <a:t>Ожидаемые результаты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41911"/>
            <a:ext cx="9279577" cy="518951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Создание </a:t>
            </a:r>
            <a:r>
              <a:rPr lang="ru-RU" dirty="0"/>
              <a:t>модели взаимодействия педагогов, специалистов, медицинского </a:t>
            </a:r>
            <a:r>
              <a:rPr lang="ru-RU" dirty="0" smtClean="0"/>
              <a:t>работника </a:t>
            </a:r>
            <a:r>
              <a:rPr lang="ru-RU" dirty="0"/>
              <a:t>дошкольного образовательного учреждения и родителей в коррекционно-развивающей работе с воспитанниками с </a:t>
            </a:r>
            <a:r>
              <a:rPr lang="ru-RU" dirty="0"/>
              <a:t>ограниченными возможностями здоровья и </a:t>
            </a:r>
            <a:r>
              <a:rPr lang="ru-RU" dirty="0"/>
              <a:t>их социализации в образовательное пространство дошкольного образовательного учреждения.</a:t>
            </a:r>
          </a:p>
          <a:p>
            <a:r>
              <a:rPr lang="ru-RU" dirty="0" smtClean="0"/>
              <a:t>Повышение </a:t>
            </a:r>
            <a:r>
              <a:rPr lang="ru-RU" dirty="0"/>
              <a:t>профессионального уровня и компетентности педагогов в области коррекционной работы с воспитанниками с </a:t>
            </a:r>
            <a:r>
              <a:rPr lang="ru-RU" dirty="0"/>
              <a:t>ограниченными возможностями здоровья </a:t>
            </a:r>
            <a:r>
              <a:rPr lang="ru-RU" dirty="0"/>
              <a:t>и их социализации в образовательное пространство дошкольного образовательного учреждения.</a:t>
            </a:r>
          </a:p>
          <a:p>
            <a:r>
              <a:rPr lang="ru-RU" dirty="0" smtClean="0"/>
              <a:t> </a:t>
            </a:r>
            <a:r>
              <a:rPr lang="ru-RU" dirty="0"/>
              <a:t>Улучшение положительной динамики оздоровления воспитанников с </a:t>
            </a:r>
            <a:r>
              <a:rPr lang="ru-RU" dirty="0"/>
              <a:t>ограниченными возможностями здоровья </a:t>
            </a:r>
            <a:r>
              <a:rPr lang="ru-RU" dirty="0"/>
              <a:t>и </a:t>
            </a:r>
            <a:r>
              <a:rPr lang="ru-RU" dirty="0" smtClean="0"/>
              <a:t>их </a:t>
            </a:r>
            <a:r>
              <a:rPr lang="ru-RU" dirty="0"/>
              <a:t>социализации в </a:t>
            </a:r>
            <a:r>
              <a:rPr lang="ru-RU" dirty="0" smtClean="0"/>
              <a:t>образовательном пространстве </a:t>
            </a:r>
            <a:r>
              <a:rPr lang="ru-RU" dirty="0"/>
              <a:t>дошкольного образовательного учреждения.</a:t>
            </a:r>
          </a:p>
          <a:p>
            <a:r>
              <a:rPr lang="ru-RU" dirty="0" smtClean="0"/>
              <a:t>Обобщение </a:t>
            </a:r>
            <a:r>
              <a:rPr lang="ru-RU" dirty="0"/>
              <a:t>и распространение опыта педагогов на муниципальном уровне</a:t>
            </a:r>
          </a:p>
          <a:p>
            <a:r>
              <a:rPr lang="ru-RU" dirty="0" smtClean="0"/>
              <a:t>Создание </a:t>
            </a:r>
            <a:r>
              <a:rPr lang="ru-RU" dirty="0"/>
              <a:t>единой психологически комфортной образовательной среды для воспитанников с разными стартовыми возможностями.</a:t>
            </a:r>
          </a:p>
          <a:p>
            <a:r>
              <a:rPr lang="ru-RU" dirty="0" smtClean="0"/>
              <a:t> </a:t>
            </a:r>
            <a:r>
              <a:rPr lang="ru-RU" dirty="0"/>
              <a:t>Повышение информационной компетентности родителей детей с </a:t>
            </a:r>
            <a:r>
              <a:rPr lang="ru-RU" dirty="0"/>
              <a:t>ограниченными возможностями </a:t>
            </a:r>
            <a:r>
              <a:rPr lang="ru-RU" dirty="0" smtClean="0"/>
              <a:t>здоровья.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 smtClean="0"/>
              <a:t>Обеспечение </a:t>
            </a:r>
            <a:r>
              <a:rPr lang="ru-RU" dirty="0"/>
              <a:t>методическими рекомендациями по теме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4071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40031"/>
            <a:ext cx="10515600" cy="55065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Стратегия достижения поставленной цели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Реализация проекта «Планирование и организация работы с детьми с </a:t>
            </a:r>
            <a:r>
              <a:rPr lang="ru-RU" dirty="0"/>
              <a:t>ограниченными возможностями здоровья и </a:t>
            </a:r>
            <a:r>
              <a:rPr lang="ru-RU" dirty="0"/>
              <a:t>их социализация в образовательном пространстве дошкольного образовательного учреждения</a:t>
            </a:r>
            <a:r>
              <a:rPr lang="ru-RU" dirty="0" smtClean="0"/>
              <a:t>» </a:t>
            </a:r>
            <a:r>
              <a:rPr lang="ru-RU" dirty="0"/>
              <a:t>рассчитана на 2 года с выделением следующих этапов:</a:t>
            </a:r>
          </a:p>
          <a:p>
            <a:r>
              <a:rPr lang="ru-RU" dirty="0" smtClean="0"/>
              <a:t>Подготовительный </a:t>
            </a:r>
          </a:p>
          <a:p>
            <a:r>
              <a:rPr lang="ru-RU" dirty="0" smtClean="0"/>
              <a:t>Организационно-практический</a:t>
            </a:r>
          </a:p>
          <a:p>
            <a:r>
              <a:rPr lang="ru-RU" dirty="0" smtClean="0"/>
              <a:t>Заключительный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0626951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101</TotalTime>
  <Words>1010</Words>
  <Application>Microsoft Office PowerPoint</Application>
  <PresentationFormat>Произвольный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Грань</vt:lpstr>
      <vt:lpstr>Педагогический проект   </vt:lpstr>
      <vt:lpstr>Характеристика проекта:</vt:lpstr>
      <vt:lpstr>Участники проекта: </vt:lpstr>
      <vt:lpstr>Основание для разработки проекта </vt:lpstr>
      <vt:lpstr>Цель проекта: </vt:lpstr>
      <vt:lpstr>Задачи проекта: </vt:lpstr>
      <vt:lpstr>Продукт проекта</vt:lpstr>
      <vt:lpstr>Ожидаемые результаты </vt:lpstr>
      <vt:lpstr>Стратегия достижения поставленной цели    </vt:lpstr>
      <vt:lpstr>Механизм реализации проекта</vt:lpstr>
      <vt:lpstr>Научно-методическое обеспечение: </vt:lpstr>
      <vt:lpstr>Психолого-педагогическое обеспечение: </vt:lpstr>
      <vt:lpstr>Взаимодействие ДОУ с родителями (законными представителями)</vt:lpstr>
      <vt:lpstr>Коррекционно-развивающая работа с  воспитанниками ДОУ</vt:lpstr>
      <vt:lpstr>Критерии  оценивания результатов проекта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  </dc:title>
  <dc:creator>Вадим</dc:creator>
  <cp:lastModifiedBy>User</cp:lastModifiedBy>
  <cp:revision>11</cp:revision>
  <dcterms:created xsi:type="dcterms:W3CDTF">2014-10-14T03:42:51Z</dcterms:created>
  <dcterms:modified xsi:type="dcterms:W3CDTF">2014-10-15T04:13:33Z</dcterms:modified>
</cp:coreProperties>
</file>