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7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2D059-E8C9-4616-B1DE-B4603716D311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6C552-0CA6-40F0-B68D-A24480ADD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20257-18A4-4A37-90F9-DF3E027A4204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8DE0-6633-411A-9BA2-34DDABC96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382F4-B5CE-4AEC-BFCE-43DC953FAE31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6FEC8-9199-46D2-BFCB-53510A3FF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D21A-8A03-4D72-B554-B7536E9114D8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7F639-F4EF-4442-AC78-1D40B18AB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9440-78F5-4457-909E-3B5336FB74C3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E7CF-AEA5-4907-87F1-F3C50553D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F8768-64DE-400B-8B65-EDA14B7E6A9E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FA7B-4433-4D8F-B5C1-064100CE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7F81-1184-43A5-A481-A1394FB83C06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10F44-8AB4-4547-AFFA-41D297999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A488-BA4A-4E2C-82BF-9954C6DF3D44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990BE-1291-45FB-8877-53629D669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BE95-D5D3-447B-9E38-EC569B3C41E0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9FACF-3242-4DBB-895E-2ADAC5528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F8923-771A-48D7-B24E-37978B2F297C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611D3-C7DD-4486-980B-2A6BA5A10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0ECC-A6C0-4410-B518-88D871BA1F8C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A536-5E87-4A81-BA43-E131CF36B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2C0592-8673-4099-9125-68CAF5AA3296}" type="datetimeFigureOut">
              <a:rPr lang="ru-RU"/>
              <a:pPr>
                <a:defRPr/>
              </a:pPr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13C1A5-0B34-4A47-BA9E-DF764F39E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ctrTitle" idx="4294967295"/>
          </p:nvPr>
        </p:nvSpPr>
        <p:spPr>
          <a:xfrm>
            <a:off x="950913" y="1285875"/>
            <a:ext cx="10363200" cy="1470025"/>
          </a:xfrm>
        </p:spPr>
        <p:txBody>
          <a:bodyPr/>
          <a:lstStyle/>
          <a:p>
            <a:pPr algn="ctr"/>
            <a:r>
              <a:rPr lang="en-US" sz="6600" b="1" smtClean="0"/>
              <a:t>Ants are little heroes</a:t>
            </a:r>
            <a:r>
              <a:rPr lang="en-US" sz="6600" smtClean="0"/>
              <a:t>.</a:t>
            </a:r>
            <a:endParaRPr lang="ru-RU" sz="6600" smtClean="0"/>
          </a:p>
        </p:txBody>
      </p:sp>
      <p:sp>
        <p:nvSpPr>
          <p:cNvPr id="33795" name="Rectangle 3"/>
          <p:cNvSpPr>
            <a:spLocks noGrp="1"/>
          </p:cNvSpPr>
          <p:nvPr>
            <p:ph type="subTitle" idx="4294967295"/>
          </p:nvPr>
        </p:nvSpPr>
        <p:spPr>
          <a:xfrm>
            <a:off x="1828800" y="3451225"/>
            <a:ext cx="8534400" cy="21875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000" smtClean="0"/>
              <a:t>Victoria Kudryavtseva: the 5</a:t>
            </a:r>
            <a:r>
              <a:rPr lang="en-US" sz="4000" baseline="30000" smtClean="0"/>
              <a:t>th</a:t>
            </a:r>
            <a:r>
              <a:rPr lang="en-US" sz="4000" smtClean="0"/>
              <a:t> Form</a:t>
            </a:r>
          </a:p>
          <a:p>
            <a:pPr marL="0" indent="0" algn="ctr">
              <a:buFont typeface="Arial" charset="0"/>
              <a:buNone/>
            </a:pPr>
            <a:r>
              <a:rPr lang="en-US" sz="4000" smtClean="0"/>
              <a:t>The teacher: Marina Baeva</a:t>
            </a:r>
            <a:endParaRPr lang="ru-RU" sz="40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60000">
              <a:srgbClr val="00B050"/>
            </a:gs>
            <a:gs pos="100000">
              <a:schemeClr val="accent4">
                <a:lumMod val="0"/>
                <a:lumOff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3840163" y="2184400"/>
            <a:ext cx="5057775" cy="8255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9600" b="1" smtClean="0"/>
              <a:t>The end</a:t>
            </a:r>
            <a:endParaRPr lang="ru-RU" sz="9600" b="1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31775"/>
            <a:ext cx="12192000" cy="124142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mtClean="0"/>
              <a:t>This animal is a real hero</a:t>
            </a:r>
            <a:r>
              <a:rPr lang="ru-RU" smtClean="0"/>
              <a:t>.</a:t>
            </a:r>
            <a:r>
              <a:rPr lang="en-US" smtClean="0"/>
              <a:t> It  is an ant</a:t>
            </a:r>
            <a:r>
              <a:rPr lang="ru-RU" smtClean="0"/>
              <a:t>.</a:t>
            </a:r>
            <a:r>
              <a:rPr lang="en-US" smtClean="0"/>
              <a:t> The  ant is an insect</a:t>
            </a:r>
            <a:r>
              <a:rPr lang="ru-RU" smtClean="0"/>
              <a:t>.</a:t>
            </a:r>
            <a:r>
              <a:rPr lang="en-US" smtClean="0"/>
              <a:t> They have got 6 legs</a:t>
            </a:r>
            <a:r>
              <a:rPr lang="ru-RU" smtClean="0"/>
              <a:t>.</a:t>
            </a:r>
            <a:r>
              <a:rPr lang="en-US" smtClean="0"/>
              <a:t> They live in the anthill</a:t>
            </a:r>
            <a:r>
              <a:rPr lang="ru-RU" smtClean="0"/>
              <a:t>.</a:t>
            </a:r>
            <a:r>
              <a:rPr lang="en-US" smtClean="0"/>
              <a:t> They are omnivorous</a:t>
            </a:r>
            <a:r>
              <a:rPr lang="ru-RU" smtClean="0"/>
              <a:t>.</a:t>
            </a:r>
            <a:r>
              <a:rPr lang="en-US" smtClean="0"/>
              <a:t> They are small but 1 ant can take </a:t>
            </a:r>
            <a:r>
              <a:rPr lang="ru-RU" smtClean="0"/>
              <a:t>2 </a:t>
            </a:r>
            <a:r>
              <a:rPr lang="en-US" smtClean="0"/>
              <a:t>kg</a:t>
            </a:r>
            <a:r>
              <a:rPr lang="ru-RU" smtClean="0"/>
              <a:t>.</a:t>
            </a:r>
            <a:r>
              <a:rPr lang="en-US" smtClean="0"/>
              <a:t> They are  very hardworking</a:t>
            </a:r>
            <a:r>
              <a:rPr lang="ru-RU" smtClean="0"/>
              <a:t>.</a:t>
            </a:r>
            <a:r>
              <a:rPr lang="en-US" smtClean="0"/>
              <a:t> </a:t>
            </a:r>
            <a:endParaRPr lang="ru-RU" smtClean="0"/>
          </a:p>
        </p:txBody>
      </p:sp>
      <p:pic>
        <p:nvPicPr>
          <p:cNvPr id="1433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6637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5338" y="1663700"/>
            <a:ext cx="6742112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7800" y="1951038"/>
            <a:ext cx="6319838" cy="3578225"/>
          </a:xfrm>
        </p:spPr>
      </p:pic>
      <p:sp>
        <p:nvSpPr>
          <p:cNvPr id="15362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They live in the group, they can’t live alone.</a:t>
            </a:r>
            <a:endParaRPr lang="ru-RU" smtClean="0"/>
          </a:p>
        </p:txBody>
      </p:sp>
      <p:pic>
        <p:nvPicPr>
          <p:cNvPr id="15363" name="Рисунок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1313" y="2727325"/>
            <a:ext cx="5357812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1788" y="841375"/>
            <a:ext cx="4840287" cy="4841875"/>
          </a:xfrm>
        </p:spPr>
      </p:pic>
      <p:pic>
        <p:nvPicPr>
          <p:cNvPr id="16387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4275" y="1500188"/>
            <a:ext cx="40036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83000">
              <a:srgbClr val="00B0F0"/>
            </a:gs>
            <a:gs pos="100000">
              <a:schemeClr val="accent1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754063"/>
            <a:ext cx="5824537" cy="3883025"/>
          </a:xfrm>
        </p:spPr>
      </p:pic>
      <p:pic>
        <p:nvPicPr>
          <p:cNvPr id="1741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6700" y="431800"/>
            <a:ext cx="5275263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055813" y="5545138"/>
            <a:ext cx="8877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/>
              <a:t>I am very hardworking too, and I can live alone too. I like ants!</a:t>
            </a:r>
            <a:endParaRPr lang="ru-RU" sz="32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0500"/>
            <a:ext cx="5743575" cy="3829050"/>
          </a:xfrm>
        </p:spPr>
      </p:pic>
      <p:pic>
        <p:nvPicPr>
          <p:cNvPr id="1843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481138"/>
            <a:ext cx="628015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" y="544513"/>
            <a:ext cx="5330825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6813" y="654050"/>
            <a:ext cx="5570537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34175" y="931863"/>
            <a:ext cx="5086350" cy="3814762"/>
          </a:xfrm>
        </p:spPr>
      </p:pic>
      <p:pic>
        <p:nvPicPr>
          <p:cNvPr id="20483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9513" y="1327150"/>
            <a:ext cx="5370512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80</Words>
  <Application>Microsoft Office PowerPoint</Application>
  <PresentationFormat>Произвольный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10</vt:i4>
      </vt:variant>
    </vt:vector>
  </HeadingPairs>
  <TitlesOfParts>
    <vt:vector size="25" baseType="lpstr">
      <vt:lpstr>Calibri</vt:lpstr>
      <vt:lpstr>Arial</vt:lpstr>
      <vt:lpstr>Calibri Light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Ants are little heroes.</vt:lpstr>
      <vt:lpstr>Слайд 2</vt:lpstr>
      <vt:lpstr>They live in the group, they can’t live alone.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Бастет</dc:title>
  <dc:creator>Vika</dc:creator>
  <cp:lastModifiedBy>Игорь</cp:lastModifiedBy>
  <cp:revision>13</cp:revision>
  <dcterms:created xsi:type="dcterms:W3CDTF">2014-10-16T16:35:49Z</dcterms:created>
  <dcterms:modified xsi:type="dcterms:W3CDTF">2014-12-17T16:14:50Z</dcterms:modified>
</cp:coreProperties>
</file>