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066799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Городской конкурс художественного слова</a:t>
            </a:r>
            <a:br>
              <a:rPr lang="ru-RU" sz="1800" b="1" dirty="0" smtClean="0"/>
            </a:br>
            <a:r>
              <a:rPr lang="ru-RU" sz="1800" b="1" dirty="0" smtClean="0"/>
              <a:t>«Таланты земли Поморской»</a:t>
            </a:r>
            <a:endParaRPr lang="ru-RU" sz="1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4038600" cy="2514600"/>
          </a:xfrm>
        </p:spPr>
        <p:txBody>
          <a:bodyPr>
            <a:normAutofit fontScale="55000" lnSpcReduction="20000"/>
          </a:bodyPr>
          <a:lstStyle/>
          <a:p>
            <a:r>
              <a:rPr lang="ru-RU" sz="3800" b="1" i="1" dirty="0" smtClean="0">
                <a:solidFill>
                  <a:srgbClr val="7030A0"/>
                </a:solidFill>
              </a:rPr>
              <a:t>Север, Север, край любимый…</a:t>
            </a:r>
          </a:p>
          <a:p>
            <a:endParaRPr lang="ru-RU" sz="3800" b="1" i="1" dirty="0" smtClean="0">
              <a:solidFill>
                <a:srgbClr val="C00000"/>
              </a:solidFill>
            </a:endParaRPr>
          </a:p>
          <a:p>
            <a:r>
              <a:rPr lang="ru-RU" sz="3800" b="1" i="1" dirty="0" smtClean="0">
                <a:solidFill>
                  <a:srgbClr val="C00000"/>
                </a:solidFill>
              </a:rPr>
              <a:t>(75-летию Архангельской области посвящается)</a:t>
            </a: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r>
              <a:rPr lang="ru-RU" sz="2900" b="1" i="1" dirty="0" smtClean="0">
                <a:solidFill>
                  <a:schemeClr val="tx1"/>
                </a:solidFill>
              </a:rPr>
              <a:t>стихотворение ученицы 6А класса</a:t>
            </a:r>
          </a:p>
          <a:p>
            <a:r>
              <a:rPr lang="ru-RU" sz="2900" b="1" i="1" dirty="0" smtClean="0">
                <a:solidFill>
                  <a:schemeClr val="tx1"/>
                </a:solidFill>
              </a:rPr>
              <a:t>МБОУ «СОШ №23»</a:t>
            </a:r>
          </a:p>
          <a:p>
            <a:r>
              <a:rPr lang="ru-RU" sz="2900" b="1" i="1" dirty="0" err="1" smtClean="0">
                <a:solidFill>
                  <a:schemeClr val="tx1"/>
                </a:solidFill>
              </a:rPr>
              <a:t>Майзеровой</a:t>
            </a:r>
            <a:r>
              <a:rPr lang="ru-RU" sz="2900" b="1" i="1" dirty="0" smtClean="0">
                <a:solidFill>
                  <a:schemeClr val="tx1"/>
                </a:solidFill>
              </a:rPr>
              <a:t> Екатерины</a:t>
            </a:r>
            <a:endParaRPr lang="ru-RU" sz="2900" b="1" i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1(32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4191000"/>
            <a:ext cx="2647950" cy="1864833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7" name="Рисунок 6" descr="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1600200"/>
            <a:ext cx="2368269" cy="2007108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22921901_hor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4114800"/>
            <a:ext cx="2135132" cy="2124456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2819400" y="4572000"/>
            <a:ext cx="297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/>
              <a:t>Руководитель: Пичугина Н.В., </a:t>
            </a:r>
          </a:p>
          <a:p>
            <a:pPr algn="ctr"/>
            <a:r>
              <a:rPr lang="ru-RU" sz="1400" b="1" i="1" dirty="0" smtClean="0"/>
              <a:t>у</a:t>
            </a:r>
            <a:r>
              <a:rPr lang="ru-RU" sz="1400" b="1" i="1" dirty="0" smtClean="0"/>
              <a:t>читель русского языка и литературы</a:t>
            </a:r>
          </a:p>
          <a:p>
            <a:endParaRPr lang="ru-RU" sz="1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Север</a:t>
            </a:r>
            <a:r>
              <a:rPr lang="ru-RU" sz="2800" b="1" i="1" dirty="0" smtClean="0">
                <a:solidFill>
                  <a:srgbClr val="C00000"/>
                </a:solidFill>
              </a:rPr>
              <a:t>, Север, край любимый…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249763--47372886-480-ua61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3657600"/>
            <a:ext cx="3127772" cy="2085181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fi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9343" y="3657600"/>
            <a:ext cx="3088029" cy="2057400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1447800" y="1524000"/>
            <a:ext cx="67290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Север, Север, край любимый,</a:t>
            </a:r>
          </a:p>
          <a:p>
            <a:pPr algn="ctr"/>
            <a:r>
              <a:rPr lang="ru-RU" sz="2400" b="1" dirty="0" smtClean="0"/>
              <a:t>Щедрый уголок.</a:t>
            </a:r>
          </a:p>
          <a:p>
            <a:pPr algn="ctr"/>
            <a:r>
              <a:rPr lang="ru-RU" sz="2400" b="1" dirty="0" smtClean="0"/>
              <a:t>Милый сердцу, край родимый,</a:t>
            </a:r>
          </a:p>
          <a:p>
            <a:pPr algn="ctr"/>
            <a:r>
              <a:rPr lang="ru-RU" sz="2400" b="1" dirty="0" smtClean="0"/>
              <a:t>Навсегда меня привлёк!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Край</a:t>
            </a:r>
            <a:r>
              <a:rPr lang="ru-RU" sz="2800" b="1" i="1" dirty="0" smtClean="0">
                <a:solidFill>
                  <a:srgbClr val="C00000"/>
                </a:solidFill>
              </a:rPr>
              <a:t> заснеженный, холодный…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/>
              <a:t>Край заснеженный, холодный</a:t>
            </a:r>
          </a:p>
          <a:p>
            <a:pPr algn="ctr">
              <a:buNone/>
            </a:pPr>
            <a:r>
              <a:rPr lang="ru-RU" sz="2400" b="1" dirty="0" smtClean="0"/>
              <a:t>Лишь на первый взгляд,</a:t>
            </a:r>
          </a:p>
          <a:p>
            <a:pPr algn="ctr">
              <a:buNone/>
            </a:pPr>
            <a:r>
              <a:rPr lang="ru-RU" sz="2400" b="1" dirty="0" smtClean="0"/>
              <a:t>Север мудрый и свободный,</a:t>
            </a:r>
          </a:p>
          <a:p>
            <a:pPr algn="ctr">
              <a:buNone/>
            </a:pPr>
            <a:r>
              <a:rPr lang="ru-RU" sz="2400" b="1" dirty="0" smtClean="0"/>
              <a:t>Дарит бодрости заряд!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581400"/>
            <a:ext cx="3124200" cy="2343150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c16b89d977a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3505200"/>
            <a:ext cx="3251200" cy="2438400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Каргополь</a:t>
            </a:r>
            <a:r>
              <a:rPr lang="ru-RU" sz="2800" b="1" i="1" dirty="0" smtClean="0">
                <a:solidFill>
                  <a:srgbClr val="C00000"/>
                </a:solidFill>
              </a:rPr>
              <a:t> и Малые </a:t>
            </a:r>
            <a:r>
              <a:rPr lang="ru-RU" sz="2800" b="1" i="1" dirty="0" err="1" smtClean="0">
                <a:solidFill>
                  <a:srgbClr val="C00000"/>
                </a:solidFill>
              </a:rPr>
              <a:t>Корелы</a:t>
            </a:r>
            <a:r>
              <a:rPr lang="ru-RU" sz="2800" b="1" i="1" dirty="0" smtClean="0">
                <a:solidFill>
                  <a:srgbClr val="C00000"/>
                </a:solidFill>
              </a:rPr>
              <a:t>…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/>
              <a:t>Каргополь и Малые </a:t>
            </a:r>
            <a:r>
              <a:rPr lang="ru-RU" sz="2400" b="1" dirty="0" err="1" smtClean="0"/>
              <a:t>Корелы</a:t>
            </a:r>
            <a:r>
              <a:rPr lang="ru-RU" sz="2400" b="1" dirty="0" smtClean="0"/>
              <a:t>, </a:t>
            </a:r>
          </a:p>
          <a:p>
            <a:pPr algn="ctr">
              <a:buNone/>
            </a:pPr>
            <a:r>
              <a:rPr lang="ru-RU" sz="2400" b="1" dirty="0" smtClean="0"/>
              <a:t>Нёнокса и Пинега – река.</a:t>
            </a:r>
          </a:p>
          <a:p>
            <a:pPr algn="ctr">
              <a:buNone/>
            </a:pPr>
            <a:r>
              <a:rPr lang="ru-RU" sz="2400" b="1" dirty="0" smtClean="0"/>
              <a:t>Заметает снегом белым-белым,</a:t>
            </a:r>
          </a:p>
          <a:p>
            <a:pPr algn="ctr">
              <a:buNone/>
            </a:pPr>
            <a:r>
              <a:rPr lang="ru-RU" sz="2400" b="1" dirty="0" smtClean="0"/>
              <a:t>Но в родном краю поёт душа!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58f696dcde4724f864af8b3d1a9882c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505200"/>
            <a:ext cx="3810000" cy="2657475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600200"/>
            <a:ext cx="1600200" cy="1064860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kuzova_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2800" y="1600200"/>
            <a:ext cx="1600200" cy="1066800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Море Белое…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Море Белое, </a:t>
            </a:r>
            <a:r>
              <a:rPr lang="ru-RU" sz="2400" b="1" dirty="0" err="1" smtClean="0"/>
              <a:t>Куртяево</a:t>
            </a:r>
            <a:r>
              <a:rPr lang="ru-RU" sz="2400" b="1" dirty="0" smtClean="0"/>
              <a:t>, пещеры,</a:t>
            </a:r>
          </a:p>
          <a:p>
            <a:pPr algn="ctr">
              <a:buNone/>
            </a:pPr>
            <a:r>
              <a:rPr lang="ru-RU" sz="2400" b="1" dirty="0" smtClean="0"/>
              <a:t>Соловки и </a:t>
            </a:r>
            <a:r>
              <a:rPr lang="ru-RU" sz="2400" b="1" dirty="0" err="1" smtClean="0"/>
              <a:t>Кенозерский</a:t>
            </a:r>
            <a:r>
              <a:rPr lang="ru-RU" sz="2400" b="1" dirty="0" smtClean="0"/>
              <a:t> парк…</a:t>
            </a:r>
          </a:p>
          <a:p>
            <a:pPr algn="ctr">
              <a:buNone/>
            </a:pPr>
            <a:r>
              <a:rPr lang="ru-RU" sz="2400" b="1" dirty="0" smtClean="0"/>
              <a:t>Заповедные места родные</a:t>
            </a:r>
          </a:p>
          <a:p>
            <a:pPr algn="ctr">
              <a:buNone/>
            </a:pPr>
            <a:r>
              <a:rPr lang="ru-RU" sz="2400" b="1" dirty="0" smtClean="0"/>
              <a:t>Прославили мой Север навсегда!</a:t>
            </a:r>
          </a:p>
          <a:p>
            <a:endParaRPr lang="ru-RU" sz="2400" dirty="0"/>
          </a:p>
        </p:txBody>
      </p:sp>
      <p:pic>
        <p:nvPicPr>
          <p:cNvPr id="4" name="Рисунок 3" descr="monast_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3505200"/>
            <a:ext cx="3448050" cy="22987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Речки Севера серебристые…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b="1" dirty="0" smtClean="0"/>
              <a:t>Речки Севера серебристые,</a:t>
            </a:r>
          </a:p>
          <a:p>
            <a:pPr algn="ctr">
              <a:buNone/>
            </a:pPr>
            <a:r>
              <a:rPr lang="ru-RU" sz="2400" b="1" dirty="0" smtClean="0"/>
              <a:t>А черёмухи очень душистые!</a:t>
            </a:r>
          </a:p>
          <a:p>
            <a:pPr algn="ctr">
              <a:buNone/>
            </a:pPr>
            <a:r>
              <a:rPr lang="ru-RU" sz="2400" b="1" dirty="0" smtClean="0"/>
              <a:t>И просторны в Поморье поля,</a:t>
            </a:r>
          </a:p>
          <a:p>
            <a:pPr algn="ctr">
              <a:buNone/>
            </a:pPr>
            <a:r>
              <a:rPr lang="ru-RU" sz="2400" b="1" dirty="0" smtClean="0"/>
              <a:t>Ты как сказка, моя Земля!</a:t>
            </a:r>
          </a:p>
          <a:p>
            <a:endParaRPr lang="ru-RU" dirty="0"/>
          </a:p>
        </p:txBody>
      </p:sp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4038600"/>
            <a:ext cx="2060051" cy="1543050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s640x4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4038600"/>
            <a:ext cx="2125914" cy="1581149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Жималост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0" y="4038600"/>
            <a:ext cx="2057400" cy="1543050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Люблю тебя, мой край!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107270-contentImage1_1-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447800"/>
            <a:ext cx="2857500" cy="2185988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000007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447800"/>
            <a:ext cx="2870199" cy="2152650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mum23S195J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0" y="4191000"/>
            <a:ext cx="3057203" cy="2095500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171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Городской конкурс художественного слова «Таланты земли Поморской»</vt:lpstr>
      <vt:lpstr>Север, Север, край любимый…</vt:lpstr>
      <vt:lpstr>Край заснеженный, холодный…</vt:lpstr>
      <vt:lpstr>Каргополь и Малые Корелы…</vt:lpstr>
      <vt:lpstr>Море Белое…</vt:lpstr>
      <vt:lpstr>Речки Севера серебристые…</vt:lpstr>
      <vt:lpstr>Люблю тебя, мой край!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Городской конкурс художественного слова «Таланты земли Поморской»</dc:title>
  <dc:creator>Maks</dc:creator>
  <cp:lastModifiedBy>Maks</cp:lastModifiedBy>
  <cp:revision>7</cp:revision>
  <dcterms:created xsi:type="dcterms:W3CDTF">2012-11-13T15:09:55Z</dcterms:created>
  <dcterms:modified xsi:type="dcterms:W3CDTF">2013-03-02T18:16:42Z</dcterms:modified>
</cp:coreProperties>
</file>