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57" r:id="rId4"/>
    <p:sldId id="258" r:id="rId5"/>
    <p:sldId id="260" r:id="rId6"/>
    <p:sldId id="263" r:id="rId7"/>
    <p:sldId id="265" r:id="rId8"/>
    <p:sldId id="259" r:id="rId9"/>
    <p:sldId id="266" r:id="rId10"/>
    <p:sldId id="262" r:id="rId11"/>
    <p:sldId id="264" r:id="rId12"/>
    <p:sldId id="261" r:id="rId13"/>
    <p:sldId id="26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8" autoAdjust="0"/>
    <p:restoredTop sz="94660"/>
  </p:normalViewPr>
  <p:slideViewPr>
    <p:cSldViewPr>
      <p:cViewPr varScale="1">
        <p:scale>
          <a:sx n="72" d="100"/>
          <a:sy n="72" d="100"/>
        </p:scale>
        <p:origin x="-48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8BAF31-A245-4D68-98DF-D2D79B2DFB08}" type="datetimeFigureOut">
              <a:rPr lang="ru-RU"/>
              <a:pPr>
                <a:defRPr/>
              </a:pPr>
              <a:t>20.12.2014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4EA36-06CB-4C04-A15D-D203B17DC6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96B89-0073-4380-AA69-0BDD6438BB34}" type="datetimeFigureOut">
              <a:rPr lang="ru-RU"/>
              <a:pPr>
                <a:defRPr/>
              </a:pPr>
              <a:t>20.12.2014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5D652D-7B03-4D15-B1EC-71EF99D94B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2ACB6-52C2-4045-92C5-4F058DC43094}" type="datetimeFigureOut">
              <a:rPr lang="ru-RU"/>
              <a:pPr>
                <a:defRPr/>
              </a:pPr>
              <a:t>20.12.2014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616EB-60F8-46A6-B98C-ED7479BFD2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37C2D-0386-46E9-9ABD-7D86A6C72334}" type="datetimeFigureOut">
              <a:rPr lang="ru-RU"/>
              <a:pPr>
                <a:defRPr/>
              </a:pPr>
              <a:t>20.12.2014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73DF1-B3AE-4B6C-97F7-D611AC7EBC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C02D4-9AE5-4CFE-AB31-17A9F701CBF8}" type="datetimeFigureOut">
              <a:rPr lang="ru-RU"/>
              <a:pPr>
                <a:defRPr/>
              </a:pPr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46E4CC-D363-436F-8F6C-9C1987A812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BE72C-C1EE-44E6-9CB9-CF31ABF76C0C}" type="datetimeFigureOut">
              <a:rPr lang="ru-RU"/>
              <a:pPr>
                <a:defRPr/>
              </a:pPr>
              <a:t>20.12.2014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F1BB90-46A9-440C-A5DC-79C13C69A9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773A0-9E27-4E97-9F54-ED5E14E787AB}" type="datetimeFigureOut">
              <a:rPr lang="ru-RU"/>
              <a:pPr>
                <a:defRPr/>
              </a:pPr>
              <a:t>20.12.2014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6E4D21-3446-46A0-9770-74BE0629C4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4D897-AFE9-40A9-AEB8-D92A826FA235}" type="datetimeFigureOut">
              <a:rPr lang="ru-RU"/>
              <a:pPr>
                <a:defRPr/>
              </a:pPr>
              <a:t>20.12.2014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DC459-F1D2-4ECF-8497-99BD20076C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D26DB-0D1A-4259-AD10-F9FC839FDF0E}" type="datetimeFigureOut">
              <a:rPr lang="ru-RU"/>
              <a:pPr>
                <a:defRPr/>
              </a:pPr>
              <a:t>20.12.2014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A12F7-1AA7-4F16-A3CF-D233F4C63D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67D35-DDDA-4BBE-A7A8-461CFF55DCAC}" type="datetimeFigureOut">
              <a:rPr lang="ru-RU"/>
              <a:pPr>
                <a:defRPr/>
              </a:pPr>
              <a:t>20.12.2014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BC57E7-AEAD-4147-8607-E1C90869EB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0D43F1-EE56-465E-BA0B-149C26A7A03A}" type="datetimeFigureOut">
              <a:rPr lang="ru-RU"/>
              <a:pPr>
                <a:defRPr/>
              </a:pPr>
              <a:t>20.12.2014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8F7B8-1A5D-47DF-84D4-8B225FDF1B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3F1D778-881F-4BE4-B497-36132AD70F0F}" type="datetimeFigureOut">
              <a:rPr lang="ru-RU"/>
              <a:pPr>
                <a:defRPr/>
              </a:pPr>
              <a:t>20.12.2014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35C2393-B351-4328-8364-65E4C5B301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72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14338" y="1365250"/>
            <a:ext cx="8242300" cy="2054225"/>
          </a:xfrm>
        </p:spPr>
      </p:pic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32163"/>
            <a:ext cx="6400800" cy="1752600"/>
          </a:xfrm>
        </p:spPr>
        <p:txBody>
          <a:bodyPr/>
          <a:lstStyle/>
          <a:p>
            <a:pPr eaLnBrk="1" hangingPunct="1"/>
            <a:r>
              <a:rPr lang="ru-RU" b="1" smtClean="0"/>
              <a:t>КАЗАНЬ</a:t>
            </a: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53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2531" name="Прямоугольник 3"/>
          <p:cNvSpPr>
            <a:spLocks noChangeArrowheads="1"/>
          </p:cNvSpPr>
          <p:nvPr/>
        </p:nvSpPr>
        <p:spPr bwMode="auto">
          <a:xfrm>
            <a:off x="-33338" y="188913"/>
            <a:ext cx="9177338" cy="649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Times New Roman" pitchFamily="18" charset="0"/>
              </a:rPr>
              <a:t>Кроме того, в Казани имеется немало музеев, среди которых встречаются как крупные музейные комплексы (Музей изобразительных искусств, Национальный музей, Эрмитаж-Казань, Музей археологии и истории и т. д.) , так и небольшие отраслевые музеи (например, музей истории связи) и музеи-квартиры выдающихся людей (Е. Боратынского, М. Горького, Г. Тукая, М. Джалиля, В. И. Ленина и др. ) А по старинным казанским улицам в свое время ходили Г. Р. Державин, Л. Н. Толстой, М. И. Бутлеров, Н. И. Лобачевский, Ф. И. Шаляпин, и другие великие личности нашего отечества. </a:t>
            </a: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55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364163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4163" y="0"/>
            <a:ext cx="3779837" cy="683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811588"/>
            <a:ext cx="5219700" cy="372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57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4579" name="Прямоугольник 3"/>
          <p:cNvSpPr>
            <a:spLocks noChangeArrowheads="1"/>
          </p:cNvSpPr>
          <p:nvPr/>
        </p:nvSpPr>
        <p:spPr bwMode="auto">
          <a:xfrm>
            <a:off x="395288" y="692150"/>
            <a:ext cx="7993062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Times New Roman" pitchFamily="18" charset="0"/>
              </a:rPr>
              <a:t>Современная Казань — весьма гостеприимный город, который всегда рад принять у себя гостей из самых различных уголков России и мира и готов показать все свои достопримечательности. </a:t>
            </a:r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3248025"/>
            <a:ext cx="5162550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60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6525" indent="0" eaLnBrk="1" hangingPunct="1">
              <a:buFont typeface="Wingdings 2" pitchFamily="18" charset="2"/>
              <a:buNone/>
            </a:pPr>
            <a:r>
              <a:rPr lang="ru-RU" sz="6000" smtClean="0"/>
              <a:t>Дробинин Александр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850" y="268288"/>
            <a:ext cx="8242300" cy="1158875"/>
          </a:xfrm>
        </p:spPr>
      </p:pic>
      <p:sp>
        <p:nvSpPr>
          <p:cNvPr id="1433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430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36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363" name="Прямоугольник 3"/>
          <p:cNvSpPr>
            <a:spLocks noChangeArrowheads="1"/>
          </p:cNvSpPr>
          <p:nvPr/>
        </p:nvSpPr>
        <p:spPr bwMode="auto">
          <a:xfrm>
            <a:off x="179388" y="1582738"/>
            <a:ext cx="8569325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Times New Roman" pitchFamily="18" charset="0"/>
              </a:rPr>
              <a:t>Столица Татарстана Казань — это город с уникальной историей. Слово «казан» , от которого произошло название города, на татарском языке означает «котел» . И, действительно, в Казани вот уже на протяжении тысячи лет, как в котле, «кипят» различные национальные культуры, религии, эпохи и достопримечательности Казани прямое тому подтверждение. </a:t>
            </a:r>
            <a:br>
              <a:rPr lang="ru-RU" sz="2800">
                <a:latin typeface="Times New Roman" pitchFamily="18" charset="0"/>
              </a:rPr>
            </a:br>
            <a:endParaRPr lang="ru-RU" sz="2800"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38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7" name="Прямоугольник 3"/>
          <p:cNvSpPr>
            <a:spLocks noChangeArrowheads="1"/>
          </p:cNvSpPr>
          <p:nvPr/>
        </p:nvSpPr>
        <p:spPr bwMode="auto">
          <a:xfrm>
            <a:off x="395288" y="38100"/>
            <a:ext cx="7812087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Times New Roman" pitchFamily="18" charset="0"/>
              </a:rPr>
              <a:t>Главная достопримечательность Казани – кремль, построенный во времена Ивана Грозного. В кремле расположена построенная совсем недавно мечеть Кул-Шариф, поражающая своими размерами и красотой. Также в кремле находится символ города - падающая башня Сююмбике, с которой связано множество легенд и преданий. </a:t>
            </a:r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3" y="4005263"/>
            <a:ext cx="5211762" cy="366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850" y="268288"/>
            <a:ext cx="8242300" cy="1158875"/>
          </a:xfrm>
        </p:spPr>
      </p:pic>
      <p:sp>
        <p:nvSpPr>
          <p:cNvPr id="1741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39838" y="2266950"/>
            <a:ext cx="6657975" cy="459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43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6525" indent="0" eaLnBrk="1" hangingPunct="1">
              <a:buFont typeface="Wingdings 2" pitchFamily="18" charset="2"/>
              <a:buNone/>
            </a:pPr>
            <a:r>
              <a:rPr lang="ru-RU" sz="4000" smtClean="0"/>
              <a:t>Кул-Шариф</a:t>
            </a: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-44450"/>
            <a:ext cx="5715000" cy="7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45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41338" y="0"/>
            <a:ext cx="10287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48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483" name="Прямоугольник 3"/>
          <p:cNvSpPr>
            <a:spLocks noChangeArrowheads="1"/>
          </p:cNvSpPr>
          <p:nvPr/>
        </p:nvSpPr>
        <p:spPr bwMode="auto">
          <a:xfrm>
            <a:off x="323850" y="333375"/>
            <a:ext cx="8532813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Times New Roman" pitchFamily="18" charset="0"/>
              </a:rPr>
              <a:t/>
            </a:r>
            <a:br>
              <a:rPr lang="ru-RU" sz="3200">
                <a:latin typeface="Times New Roman" pitchFamily="18" charset="0"/>
              </a:rPr>
            </a:br>
            <a:r>
              <a:rPr lang="ru-RU" sz="3200">
                <a:latin typeface="Times New Roman" pitchFamily="18" charset="0"/>
              </a:rPr>
              <a:t>В Крестовоздвиженском соборе паломники и туристы могут увидеть знаменитую икону Казанской божьей матери. </a:t>
            </a:r>
            <a:br>
              <a:rPr lang="ru-RU" sz="3200">
                <a:latin typeface="Times New Roman" pitchFamily="18" charset="0"/>
              </a:rPr>
            </a:br>
            <a:r>
              <a:rPr lang="ru-RU" sz="3200">
                <a:latin typeface="Times New Roman" pitchFamily="18" charset="0"/>
              </a:rPr>
              <a:t>Для путешественников город интересен уникальным сочетанием русской и татарской культур. В Казани на одной улице могут стоять православная церковь и мусульманская мечеть. Вывески магазинов и государственных учреждений дублируются на двух языках - русском и татарском. </a:t>
            </a:r>
            <a:br>
              <a:rPr lang="ru-RU" sz="3200">
                <a:latin typeface="Times New Roman" pitchFamily="18" charset="0"/>
              </a:rPr>
            </a:br>
            <a:endParaRPr lang="ru-RU" sz="3200"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50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1750" y="0"/>
            <a:ext cx="9144000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Кнопка">
      <a:dk1>
        <a:sysClr val="windowText" lastClr="000000"/>
      </a:dk1>
      <a:lt1>
        <a:sysClr val="window" lastClr="E1E1E1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24</TotalTime>
  <Words>242</Words>
  <Application>Microsoft Office PowerPoint</Application>
  <PresentationFormat>Экран (4:3)</PresentationFormat>
  <Paragraphs>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Arial</vt:lpstr>
      <vt:lpstr>Times New Roman</vt:lpstr>
      <vt:lpstr>Wingdings 2</vt:lpstr>
      <vt:lpstr>Wingdings</vt:lpstr>
      <vt:lpstr>Wingdings 3</vt:lpstr>
      <vt:lpstr>Calibri</vt:lpstr>
      <vt:lpstr>Апекс</vt:lpstr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Дарья</dc:creator>
  <cp:lastModifiedBy>Дмитрий</cp:lastModifiedBy>
  <cp:revision>5</cp:revision>
  <dcterms:created xsi:type="dcterms:W3CDTF">2014-04-06T14:28:05Z</dcterms:created>
  <dcterms:modified xsi:type="dcterms:W3CDTF">2014-12-20T15:34:09Z</dcterms:modified>
</cp:coreProperties>
</file>