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sldIdLst>
    <p:sldId id="256" r:id="rId2"/>
    <p:sldId id="257" r:id="rId3"/>
    <p:sldId id="280" r:id="rId4"/>
    <p:sldId id="258" r:id="rId5"/>
    <p:sldId id="259" r:id="rId6"/>
    <p:sldId id="261" r:id="rId7"/>
    <p:sldId id="262" r:id="rId8"/>
    <p:sldId id="263" r:id="rId9"/>
    <p:sldId id="264" r:id="rId10"/>
    <p:sldId id="269" r:id="rId11"/>
    <p:sldId id="279" r:id="rId12"/>
    <p:sldId id="271" r:id="rId13"/>
    <p:sldId id="272" r:id="rId14"/>
    <p:sldId id="266" r:id="rId15"/>
    <p:sldId id="267" r:id="rId16"/>
    <p:sldId id="268" r:id="rId17"/>
    <p:sldId id="265" r:id="rId18"/>
    <p:sldId id="274" r:id="rId19"/>
    <p:sldId id="276" r:id="rId20"/>
    <p:sldId id="275" r:id="rId21"/>
    <p:sldId id="277" r:id="rId22"/>
    <p:sldId id="278" r:id="rId23"/>
    <p:sldId id="281"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94" autoAdjust="0"/>
    <p:restoredTop sz="94679" autoAdjust="0"/>
  </p:normalViewPr>
  <p:slideViewPr>
    <p:cSldViewPr>
      <p:cViewPr>
        <p:scale>
          <a:sx n="58" d="100"/>
          <a:sy n="58" d="100"/>
        </p:scale>
        <p:origin x="-1188" y="-12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ru-RU" sz="2400">
              <a:latin typeface="Times New Roman" pitchFamily="18" charset="0"/>
              <a:cs typeface="+mn-cs"/>
            </a:endParaRPr>
          </a:p>
        </p:txBody>
      </p:sp>
      <p:sp>
        <p:nvSpPr>
          <p:cNvPr id="129026" name="Rectangle 2"/>
          <p:cNvSpPr>
            <a:spLocks noGrp="1" noChangeArrowheads="1"/>
          </p:cNvSpPr>
          <p:nvPr>
            <p:ph type="ctrTitle"/>
          </p:nvPr>
        </p:nvSpPr>
        <p:spPr>
          <a:xfrm>
            <a:off x="685800" y="990600"/>
            <a:ext cx="7772400" cy="1371600"/>
          </a:xfrm>
        </p:spPr>
        <p:txBody>
          <a:bodyPr/>
          <a:lstStyle>
            <a:lvl1pPr>
              <a:defRPr sz="4000"/>
            </a:lvl1pPr>
          </a:lstStyle>
          <a:p>
            <a:r>
              <a:rPr lang="ru-RU"/>
              <a:t>Образец заголовка</a:t>
            </a:r>
          </a:p>
        </p:txBody>
      </p:sp>
      <p:sp>
        <p:nvSpPr>
          <p:cNvPr id="129027"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ru-RU"/>
              <a:t>Образец подзаголовка</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ru-RU"/>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ru-RU"/>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3AD9FB85-1A21-4E66-B1ED-521F0B81C296}" type="slidenum">
              <a:rPr lang="ru-RU"/>
              <a:pPr>
                <a:defRPr/>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dt" sz="half" idx="10"/>
          </p:nvPr>
        </p:nvSpPr>
        <p:spPr>
          <a:ln/>
        </p:spPr>
        <p:txBody>
          <a:bodyPr/>
          <a:lstStyle>
            <a:lvl1pPr>
              <a:defRPr/>
            </a:lvl1pPr>
          </a:lstStyle>
          <a:p>
            <a:pPr>
              <a:defRPr/>
            </a:pPr>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629C07D0-5067-4512-9D31-C77107068F4E}" type="slidenum">
              <a:rPr lang="ru-RU"/>
              <a:pPr>
                <a:defRPr/>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73838" y="304800"/>
            <a:ext cx="2001837"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66738" y="304800"/>
            <a:ext cx="58547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dt" sz="half" idx="10"/>
          </p:nvPr>
        </p:nvSpPr>
        <p:spPr>
          <a:ln/>
        </p:spPr>
        <p:txBody>
          <a:bodyPr/>
          <a:lstStyle>
            <a:lvl1pPr>
              <a:defRPr/>
            </a:lvl1pPr>
          </a:lstStyle>
          <a:p>
            <a:pPr>
              <a:defRPr/>
            </a:pPr>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C88C041B-0F1D-49CB-AE12-F7A54AA27354}" type="slidenum">
              <a:rPr lang="ru-RU"/>
              <a:pPr>
                <a:defRPr/>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dt" sz="half" idx="10"/>
          </p:nvPr>
        </p:nvSpPr>
        <p:spPr>
          <a:ln/>
        </p:spPr>
        <p:txBody>
          <a:bodyPr/>
          <a:lstStyle>
            <a:lvl1pPr>
              <a:defRPr/>
            </a:lvl1pPr>
          </a:lstStyle>
          <a:p>
            <a:pPr>
              <a:defRPr/>
            </a:pPr>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11E76401-C247-47E4-BE8A-4F123731703D}" type="slidenum">
              <a:rPr lang="ru-RU"/>
              <a:pPr>
                <a:defRPr/>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6"/>
          <p:cNvSpPr>
            <a:spLocks noGrp="1" noChangeArrowheads="1"/>
          </p:cNvSpPr>
          <p:nvPr>
            <p:ph type="dt" sz="half" idx="10"/>
          </p:nvPr>
        </p:nvSpPr>
        <p:spPr>
          <a:ln/>
        </p:spPr>
        <p:txBody>
          <a:bodyPr/>
          <a:lstStyle>
            <a:lvl1pPr>
              <a:defRPr/>
            </a:lvl1pPr>
          </a:lstStyle>
          <a:p>
            <a:pPr>
              <a:defRPr/>
            </a:pPr>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678BEC25-8E32-4B48-BE38-E8A5882CEAEA}" type="slidenum">
              <a:rPr lang="ru-RU"/>
              <a:pPr>
                <a:defRPr/>
              </a:pPr>
              <a:t>‹#›</a:t>
            </a:fld>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
          <p:cNvSpPr>
            <a:spLocks noGrp="1" noChangeArrowheads="1"/>
          </p:cNvSpPr>
          <p:nvPr>
            <p:ph type="dt" sz="half" idx="10"/>
          </p:nvPr>
        </p:nvSpPr>
        <p:spPr>
          <a:ln/>
        </p:spPr>
        <p:txBody>
          <a:bodyPr/>
          <a:lstStyle>
            <a:lvl1pPr>
              <a:defRPr/>
            </a:lvl1pPr>
          </a:lstStyle>
          <a:p>
            <a:pPr>
              <a:defRPr/>
            </a:pPr>
            <a:endParaRPr lang="ru-RU"/>
          </a:p>
        </p:txBody>
      </p:sp>
      <p:sp>
        <p:nvSpPr>
          <p:cNvPr id="6" name="Rectangle 7"/>
          <p:cNvSpPr>
            <a:spLocks noGrp="1" noChangeArrowheads="1"/>
          </p:cNvSpPr>
          <p:nvPr>
            <p:ph type="ftr" sz="quarter" idx="11"/>
          </p:nvPr>
        </p:nvSpPr>
        <p:spPr>
          <a:ln/>
        </p:spPr>
        <p:txBody>
          <a:bodyPr/>
          <a:lstStyle>
            <a:lvl1pPr>
              <a:defRPr/>
            </a:lvl1pPr>
          </a:lstStyle>
          <a:p>
            <a:pPr>
              <a:defRPr/>
            </a:pPr>
            <a:endParaRPr lang="ru-RU"/>
          </a:p>
        </p:txBody>
      </p:sp>
      <p:sp>
        <p:nvSpPr>
          <p:cNvPr id="7" name="Rectangle 8"/>
          <p:cNvSpPr>
            <a:spLocks noGrp="1" noChangeArrowheads="1"/>
          </p:cNvSpPr>
          <p:nvPr>
            <p:ph type="sldNum" sz="quarter" idx="12"/>
          </p:nvPr>
        </p:nvSpPr>
        <p:spPr>
          <a:ln/>
        </p:spPr>
        <p:txBody>
          <a:bodyPr/>
          <a:lstStyle>
            <a:lvl1pPr>
              <a:defRPr/>
            </a:lvl1pPr>
          </a:lstStyle>
          <a:p>
            <a:pPr>
              <a:defRPr/>
            </a:pPr>
            <a:fld id="{F5EDAABB-AD66-4833-91F0-ECACBD19A11C}" type="slidenum">
              <a:rPr lang="ru-RU"/>
              <a:pPr>
                <a:defRPr/>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
          <p:cNvSpPr>
            <a:spLocks noGrp="1" noChangeArrowheads="1"/>
          </p:cNvSpPr>
          <p:nvPr>
            <p:ph type="dt" sz="half" idx="10"/>
          </p:nvPr>
        </p:nvSpPr>
        <p:spPr>
          <a:ln/>
        </p:spPr>
        <p:txBody>
          <a:bodyPr/>
          <a:lstStyle>
            <a:lvl1pPr>
              <a:defRPr/>
            </a:lvl1pPr>
          </a:lstStyle>
          <a:p>
            <a:pPr>
              <a:defRPr/>
            </a:pPr>
            <a:endParaRPr lang="ru-RU"/>
          </a:p>
        </p:txBody>
      </p:sp>
      <p:sp>
        <p:nvSpPr>
          <p:cNvPr id="8" name="Rectangle 7"/>
          <p:cNvSpPr>
            <a:spLocks noGrp="1" noChangeArrowheads="1"/>
          </p:cNvSpPr>
          <p:nvPr>
            <p:ph type="ftr" sz="quarter" idx="11"/>
          </p:nvPr>
        </p:nvSpPr>
        <p:spPr>
          <a:ln/>
        </p:spPr>
        <p:txBody>
          <a:bodyPr/>
          <a:lstStyle>
            <a:lvl1pPr>
              <a:defRPr/>
            </a:lvl1pPr>
          </a:lstStyle>
          <a:p>
            <a:pPr>
              <a:defRPr/>
            </a:pPr>
            <a:endParaRPr lang="ru-RU"/>
          </a:p>
        </p:txBody>
      </p:sp>
      <p:sp>
        <p:nvSpPr>
          <p:cNvPr id="9" name="Rectangle 8"/>
          <p:cNvSpPr>
            <a:spLocks noGrp="1" noChangeArrowheads="1"/>
          </p:cNvSpPr>
          <p:nvPr>
            <p:ph type="sldNum" sz="quarter" idx="12"/>
          </p:nvPr>
        </p:nvSpPr>
        <p:spPr>
          <a:ln/>
        </p:spPr>
        <p:txBody>
          <a:bodyPr/>
          <a:lstStyle>
            <a:lvl1pPr>
              <a:defRPr/>
            </a:lvl1pPr>
          </a:lstStyle>
          <a:p>
            <a:pPr>
              <a:defRPr/>
            </a:pPr>
            <a:fld id="{19877AB1-5C45-4917-8BA0-951EE653C7E9}" type="slidenum">
              <a:rPr lang="ru-RU"/>
              <a:pPr>
                <a:defRPr/>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6"/>
          <p:cNvSpPr>
            <a:spLocks noGrp="1" noChangeArrowheads="1"/>
          </p:cNvSpPr>
          <p:nvPr>
            <p:ph type="dt" sz="half" idx="10"/>
          </p:nvPr>
        </p:nvSpPr>
        <p:spPr>
          <a:ln/>
        </p:spPr>
        <p:txBody>
          <a:bodyPr/>
          <a:lstStyle>
            <a:lvl1pPr>
              <a:defRPr/>
            </a:lvl1pPr>
          </a:lstStyle>
          <a:p>
            <a:pPr>
              <a:defRPr/>
            </a:pPr>
            <a:endParaRPr lang="ru-RU"/>
          </a:p>
        </p:txBody>
      </p:sp>
      <p:sp>
        <p:nvSpPr>
          <p:cNvPr id="4" name="Rectangle 7"/>
          <p:cNvSpPr>
            <a:spLocks noGrp="1" noChangeArrowheads="1"/>
          </p:cNvSpPr>
          <p:nvPr>
            <p:ph type="ftr" sz="quarter" idx="11"/>
          </p:nvPr>
        </p:nvSpPr>
        <p:spPr>
          <a:ln/>
        </p:spPr>
        <p:txBody>
          <a:bodyPr/>
          <a:lstStyle>
            <a:lvl1pPr>
              <a:defRPr/>
            </a:lvl1pPr>
          </a:lstStyle>
          <a:p>
            <a:pPr>
              <a:defRPr/>
            </a:pPr>
            <a:endParaRPr lang="ru-RU"/>
          </a:p>
        </p:txBody>
      </p:sp>
      <p:sp>
        <p:nvSpPr>
          <p:cNvPr id="5" name="Rectangle 8"/>
          <p:cNvSpPr>
            <a:spLocks noGrp="1" noChangeArrowheads="1"/>
          </p:cNvSpPr>
          <p:nvPr>
            <p:ph type="sldNum" sz="quarter" idx="12"/>
          </p:nvPr>
        </p:nvSpPr>
        <p:spPr>
          <a:ln/>
        </p:spPr>
        <p:txBody>
          <a:bodyPr/>
          <a:lstStyle>
            <a:lvl1pPr>
              <a:defRPr/>
            </a:lvl1pPr>
          </a:lstStyle>
          <a:p>
            <a:pPr>
              <a:defRPr/>
            </a:pPr>
            <a:fld id="{296E6D50-873B-452E-BF18-538FC6527B3F}" type="slidenum">
              <a:rPr lang="ru-RU"/>
              <a:pPr>
                <a:defRPr/>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ru-RU"/>
          </a:p>
        </p:txBody>
      </p:sp>
      <p:sp>
        <p:nvSpPr>
          <p:cNvPr id="3" name="Rectangle 7"/>
          <p:cNvSpPr>
            <a:spLocks noGrp="1" noChangeArrowheads="1"/>
          </p:cNvSpPr>
          <p:nvPr>
            <p:ph type="ftr" sz="quarter" idx="11"/>
          </p:nvPr>
        </p:nvSpPr>
        <p:spPr>
          <a:ln/>
        </p:spPr>
        <p:txBody>
          <a:bodyPr/>
          <a:lstStyle>
            <a:lvl1pPr>
              <a:defRPr/>
            </a:lvl1pPr>
          </a:lstStyle>
          <a:p>
            <a:pPr>
              <a:defRPr/>
            </a:pPr>
            <a:endParaRPr lang="ru-RU"/>
          </a:p>
        </p:txBody>
      </p:sp>
      <p:sp>
        <p:nvSpPr>
          <p:cNvPr id="4" name="Rectangle 8"/>
          <p:cNvSpPr>
            <a:spLocks noGrp="1" noChangeArrowheads="1"/>
          </p:cNvSpPr>
          <p:nvPr>
            <p:ph type="sldNum" sz="quarter" idx="12"/>
          </p:nvPr>
        </p:nvSpPr>
        <p:spPr>
          <a:ln/>
        </p:spPr>
        <p:txBody>
          <a:bodyPr/>
          <a:lstStyle>
            <a:lvl1pPr>
              <a:defRPr/>
            </a:lvl1pPr>
          </a:lstStyle>
          <a:p>
            <a:pPr>
              <a:defRPr/>
            </a:pPr>
            <a:fld id="{97B9F27D-24D1-4C61-BE74-BDE6AD0F0EF4}" type="slidenum">
              <a:rPr lang="ru-RU"/>
              <a:pPr>
                <a:defRPr/>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dt" sz="half" idx="10"/>
          </p:nvPr>
        </p:nvSpPr>
        <p:spPr>
          <a:ln/>
        </p:spPr>
        <p:txBody>
          <a:bodyPr/>
          <a:lstStyle>
            <a:lvl1pPr>
              <a:defRPr/>
            </a:lvl1pPr>
          </a:lstStyle>
          <a:p>
            <a:pPr>
              <a:defRPr/>
            </a:pPr>
            <a:endParaRPr lang="ru-RU"/>
          </a:p>
        </p:txBody>
      </p:sp>
      <p:sp>
        <p:nvSpPr>
          <p:cNvPr id="6" name="Rectangle 7"/>
          <p:cNvSpPr>
            <a:spLocks noGrp="1" noChangeArrowheads="1"/>
          </p:cNvSpPr>
          <p:nvPr>
            <p:ph type="ftr" sz="quarter" idx="11"/>
          </p:nvPr>
        </p:nvSpPr>
        <p:spPr>
          <a:ln/>
        </p:spPr>
        <p:txBody>
          <a:bodyPr/>
          <a:lstStyle>
            <a:lvl1pPr>
              <a:defRPr/>
            </a:lvl1pPr>
          </a:lstStyle>
          <a:p>
            <a:pPr>
              <a:defRPr/>
            </a:pPr>
            <a:endParaRPr lang="ru-RU"/>
          </a:p>
        </p:txBody>
      </p:sp>
      <p:sp>
        <p:nvSpPr>
          <p:cNvPr id="7" name="Rectangle 8"/>
          <p:cNvSpPr>
            <a:spLocks noGrp="1" noChangeArrowheads="1"/>
          </p:cNvSpPr>
          <p:nvPr>
            <p:ph type="sldNum" sz="quarter" idx="12"/>
          </p:nvPr>
        </p:nvSpPr>
        <p:spPr>
          <a:ln/>
        </p:spPr>
        <p:txBody>
          <a:bodyPr/>
          <a:lstStyle>
            <a:lvl1pPr>
              <a:defRPr/>
            </a:lvl1pPr>
          </a:lstStyle>
          <a:p>
            <a:pPr>
              <a:defRPr/>
            </a:pPr>
            <a:fld id="{BB46FA45-5664-4B76-8A39-D6D0C3735448}" type="slidenum">
              <a:rPr lang="ru-RU"/>
              <a:pPr>
                <a:defRPr/>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dt" sz="half" idx="10"/>
          </p:nvPr>
        </p:nvSpPr>
        <p:spPr>
          <a:ln/>
        </p:spPr>
        <p:txBody>
          <a:bodyPr/>
          <a:lstStyle>
            <a:lvl1pPr>
              <a:defRPr/>
            </a:lvl1pPr>
          </a:lstStyle>
          <a:p>
            <a:pPr>
              <a:defRPr/>
            </a:pPr>
            <a:endParaRPr lang="ru-RU"/>
          </a:p>
        </p:txBody>
      </p:sp>
      <p:sp>
        <p:nvSpPr>
          <p:cNvPr id="6" name="Rectangle 7"/>
          <p:cNvSpPr>
            <a:spLocks noGrp="1" noChangeArrowheads="1"/>
          </p:cNvSpPr>
          <p:nvPr>
            <p:ph type="ftr" sz="quarter" idx="11"/>
          </p:nvPr>
        </p:nvSpPr>
        <p:spPr>
          <a:ln/>
        </p:spPr>
        <p:txBody>
          <a:bodyPr/>
          <a:lstStyle>
            <a:lvl1pPr>
              <a:defRPr/>
            </a:lvl1pPr>
          </a:lstStyle>
          <a:p>
            <a:pPr>
              <a:defRPr/>
            </a:pPr>
            <a:endParaRPr lang="ru-RU"/>
          </a:p>
        </p:txBody>
      </p:sp>
      <p:sp>
        <p:nvSpPr>
          <p:cNvPr id="7" name="Rectangle 8"/>
          <p:cNvSpPr>
            <a:spLocks noGrp="1" noChangeArrowheads="1"/>
          </p:cNvSpPr>
          <p:nvPr>
            <p:ph type="sldNum" sz="quarter" idx="12"/>
          </p:nvPr>
        </p:nvSpPr>
        <p:spPr>
          <a:ln/>
        </p:spPr>
        <p:txBody>
          <a:bodyPr/>
          <a:lstStyle>
            <a:lvl1pPr>
              <a:defRPr/>
            </a:lvl1pPr>
          </a:lstStyle>
          <a:p>
            <a:pPr>
              <a:defRPr/>
            </a:pPr>
            <a:fld id="{55BF0967-D223-4D7D-8A21-C5AFBF79F284}" type="slidenum">
              <a:rPr lang="ru-RU"/>
              <a:pPr>
                <a:defRPr/>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28004"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ru-RU" sz="2400">
              <a:latin typeface="Times New Roman" pitchFamily="18" charset="0"/>
              <a:cs typeface="+mn-cs"/>
            </a:endParaRPr>
          </a:p>
        </p:txBody>
      </p:sp>
      <p:sp>
        <p:nvSpPr>
          <p:cNvPr id="128005"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lstStyle/>
          <a:p>
            <a:pPr>
              <a:defRPr/>
            </a:pPr>
            <a:endParaRPr lang="ru-RU">
              <a:cs typeface="+mn-cs"/>
            </a:endParaRPr>
          </a:p>
        </p:txBody>
      </p:sp>
      <p:sp>
        <p:nvSpPr>
          <p:cNvPr id="128006"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ru-RU"/>
          </a:p>
        </p:txBody>
      </p:sp>
      <p:sp>
        <p:nvSpPr>
          <p:cNvPr id="128007"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cs typeface="+mn-cs"/>
              </a:defRPr>
            </a:lvl1pPr>
          </a:lstStyle>
          <a:p>
            <a:pPr>
              <a:defRPr/>
            </a:pPr>
            <a:endParaRPr lang="ru-RU"/>
          </a:p>
        </p:txBody>
      </p:sp>
      <p:sp>
        <p:nvSpPr>
          <p:cNvPr id="128008"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fld id="{AAF05DAA-958F-4FC3-9EF2-4C960B3DBFE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28" r:id="rId1"/>
    <p:sldLayoutId id="2147483727" r:id="rId2"/>
    <p:sldLayoutId id="2147483726" r:id="rId3"/>
    <p:sldLayoutId id="2147483725" r:id="rId4"/>
    <p:sldLayoutId id="2147483724" r:id="rId5"/>
    <p:sldLayoutId id="2147483723" r:id="rId6"/>
    <p:sldLayoutId id="2147483722" r:id="rId7"/>
    <p:sldLayoutId id="2147483721" r:id="rId8"/>
    <p:sldLayoutId id="2147483720" r:id="rId9"/>
    <p:sldLayoutId id="2147483719" r:id="rId10"/>
    <p:sldLayoutId id="2147483718" r:id="rId11"/>
  </p:sldLayoutIdLst>
  <p:transition/>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defRPr>
      </a:lvl2pPr>
      <a:lvl3pPr algn="l" rtl="0" eaLnBrk="0" fontAlgn="base" hangingPunct="0">
        <a:spcBef>
          <a:spcPct val="0"/>
        </a:spcBef>
        <a:spcAft>
          <a:spcPct val="0"/>
        </a:spcAft>
        <a:defRPr sz="3800">
          <a:solidFill>
            <a:schemeClr val="tx2"/>
          </a:solidFill>
          <a:latin typeface="Verdana" pitchFamily="34" charset="0"/>
        </a:defRPr>
      </a:lvl3pPr>
      <a:lvl4pPr algn="l" rtl="0" eaLnBrk="0" fontAlgn="base" hangingPunct="0">
        <a:spcBef>
          <a:spcPct val="0"/>
        </a:spcBef>
        <a:spcAft>
          <a:spcPct val="0"/>
        </a:spcAft>
        <a:defRPr sz="3800">
          <a:solidFill>
            <a:schemeClr val="tx2"/>
          </a:solidFill>
          <a:latin typeface="Verdana" pitchFamily="34" charset="0"/>
        </a:defRPr>
      </a:lvl4pPr>
      <a:lvl5pPr algn="l" rtl="0" eaLnBrk="0" fontAlgn="base" hangingPunct="0">
        <a:spcBef>
          <a:spcPct val="0"/>
        </a:spcBef>
        <a:spcAft>
          <a:spcPct val="0"/>
        </a:spcAft>
        <a:defRPr sz="3800">
          <a:solidFill>
            <a:schemeClr val="tx2"/>
          </a:solidFill>
          <a:latin typeface="Verdana" pitchFamily="34" charset="0"/>
        </a:defRPr>
      </a:lvl5pPr>
      <a:lvl6pPr marL="457200" algn="l" rtl="0" fontAlgn="base">
        <a:spcBef>
          <a:spcPct val="0"/>
        </a:spcBef>
        <a:spcAft>
          <a:spcPct val="0"/>
        </a:spcAft>
        <a:defRPr sz="3800">
          <a:solidFill>
            <a:schemeClr val="tx2"/>
          </a:solidFill>
          <a:latin typeface="Verdana" pitchFamily="34" charset="0"/>
        </a:defRPr>
      </a:lvl6pPr>
      <a:lvl7pPr marL="914400" algn="l" rtl="0" fontAlgn="base">
        <a:spcBef>
          <a:spcPct val="0"/>
        </a:spcBef>
        <a:spcAft>
          <a:spcPct val="0"/>
        </a:spcAft>
        <a:defRPr sz="3800">
          <a:solidFill>
            <a:schemeClr val="tx2"/>
          </a:solidFill>
          <a:latin typeface="Verdana" pitchFamily="34" charset="0"/>
        </a:defRPr>
      </a:lvl7pPr>
      <a:lvl8pPr marL="1371600" algn="l" rtl="0" fontAlgn="base">
        <a:spcBef>
          <a:spcPct val="0"/>
        </a:spcBef>
        <a:spcAft>
          <a:spcPct val="0"/>
        </a:spcAft>
        <a:defRPr sz="3800">
          <a:solidFill>
            <a:schemeClr val="tx2"/>
          </a:solidFill>
          <a:latin typeface="Verdana" pitchFamily="34" charset="0"/>
        </a:defRPr>
      </a:lvl8pPr>
      <a:lvl9pPr marL="1828800" algn="l" rtl="0" fontAlgn="base">
        <a:spcBef>
          <a:spcPct val="0"/>
        </a:spcBef>
        <a:spcAft>
          <a:spcPct val="0"/>
        </a:spcAft>
        <a:defRPr sz="3800">
          <a:solidFill>
            <a:schemeClr val="tx2"/>
          </a:solidFill>
          <a:latin typeface="Verdana" pitchFamily="34"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3"/>
          <p:cNvSpPr>
            <a:spLocks noGrp="1" noChangeArrowheads="1"/>
          </p:cNvSpPr>
          <p:nvPr>
            <p:ph type="subTitle" idx="1"/>
          </p:nvPr>
        </p:nvSpPr>
        <p:spPr>
          <a:xfrm>
            <a:off x="5943600" y="2667000"/>
            <a:ext cx="3048000" cy="3409950"/>
          </a:xfrm>
        </p:spPr>
        <p:txBody>
          <a:bodyPr/>
          <a:lstStyle/>
          <a:p>
            <a:pPr eaLnBrk="1" hangingPunct="1"/>
            <a:r>
              <a:rPr lang="ru-RU" sz="2000" b="1" smtClean="0">
                <a:latin typeface="Times New Roman" pitchFamily="18" charset="0"/>
              </a:rPr>
              <a:t>«Как только солнышко взойдет,</a:t>
            </a:r>
          </a:p>
          <a:p>
            <a:pPr eaLnBrk="1" hangingPunct="1"/>
            <a:r>
              <a:rPr lang="ru-RU" sz="2000" b="1" smtClean="0">
                <a:latin typeface="Times New Roman" pitchFamily="18" charset="0"/>
              </a:rPr>
              <a:t>Всю землю озаряя,</a:t>
            </a:r>
          </a:p>
          <a:p>
            <a:pPr eaLnBrk="1" hangingPunct="1"/>
            <a:r>
              <a:rPr lang="ru-RU" sz="2000" b="1" smtClean="0">
                <a:latin typeface="Times New Roman" pitchFamily="18" charset="0"/>
              </a:rPr>
              <a:t>Нам сразу голос подает</a:t>
            </a:r>
          </a:p>
          <a:p>
            <a:pPr eaLnBrk="1" hangingPunct="1"/>
            <a:r>
              <a:rPr lang="ru-RU" sz="2000" b="1" smtClean="0">
                <a:latin typeface="Times New Roman" pitchFamily="18" charset="0"/>
              </a:rPr>
              <a:t>Страна моя родная.</a:t>
            </a:r>
          </a:p>
          <a:p>
            <a:pPr eaLnBrk="1" hangingPunct="1"/>
            <a:r>
              <a:rPr lang="ru-RU" sz="2000" b="1" smtClean="0">
                <a:latin typeface="Times New Roman" pitchFamily="18" charset="0"/>
              </a:rPr>
              <a:t>Звенят куранты в ранний час,</a:t>
            </a:r>
          </a:p>
          <a:p>
            <a:pPr eaLnBrk="1" hangingPunct="1"/>
            <a:r>
              <a:rPr lang="ru-RU" sz="2000" b="1" smtClean="0">
                <a:latin typeface="Times New Roman" pitchFamily="18" charset="0"/>
              </a:rPr>
              <a:t>На башне луч играет…</a:t>
            </a:r>
          </a:p>
          <a:p>
            <a:pPr eaLnBrk="1" hangingPunct="1"/>
            <a:r>
              <a:rPr lang="ru-RU" sz="2000" b="1" smtClean="0">
                <a:latin typeface="Times New Roman" pitchFamily="18" charset="0"/>
              </a:rPr>
              <a:t>Москва на зорьке всякий раз </a:t>
            </a:r>
          </a:p>
          <a:p>
            <a:pPr eaLnBrk="1" hangingPunct="1"/>
            <a:r>
              <a:rPr lang="ru-RU" sz="2000" b="1" smtClean="0">
                <a:latin typeface="Times New Roman" pitchFamily="18" charset="0"/>
              </a:rPr>
              <a:t>Привет нам посылает» </a:t>
            </a:r>
          </a:p>
        </p:txBody>
      </p:sp>
      <p:sp>
        <p:nvSpPr>
          <p:cNvPr id="13314" name="Rectangle 5"/>
          <p:cNvSpPr>
            <a:spLocks noGrp="1" noChangeArrowheads="1"/>
          </p:cNvSpPr>
          <p:nvPr>
            <p:ph type="ctrTitle"/>
          </p:nvPr>
        </p:nvSpPr>
        <p:spPr>
          <a:xfrm>
            <a:off x="609600" y="152400"/>
            <a:ext cx="7543800" cy="1828800"/>
          </a:xfrm>
        </p:spPr>
        <p:txBody>
          <a:bodyPr/>
          <a:lstStyle/>
          <a:p>
            <a:pPr eaLnBrk="1" hangingPunct="1"/>
            <a:r>
              <a:rPr lang="ru-RU" sz="3200" b="1" smtClean="0">
                <a:solidFill>
                  <a:srgbClr val="FF0000"/>
                </a:solidFill>
                <a:latin typeface="Times New Roman" pitchFamily="18" charset="0"/>
              </a:rPr>
              <a:t>СТОЛИЦА НАШЕЙ РОДИНЫ-</a:t>
            </a:r>
            <a:r>
              <a:rPr lang="ru-RU" b="1" smtClean="0">
                <a:solidFill>
                  <a:srgbClr val="FF0000"/>
                </a:solidFill>
                <a:latin typeface="Times New Roman" pitchFamily="18" charset="0"/>
              </a:rPr>
              <a:t/>
            </a:r>
            <a:br>
              <a:rPr lang="ru-RU" b="1" smtClean="0">
                <a:solidFill>
                  <a:srgbClr val="FF0000"/>
                </a:solidFill>
                <a:latin typeface="Times New Roman" pitchFamily="18" charset="0"/>
              </a:rPr>
            </a:br>
            <a:r>
              <a:rPr lang="ru-RU" sz="7200" b="1" smtClean="0">
                <a:solidFill>
                  <a:srgbClr val="FF0000"/>
                </a:solidFill>
                <a:latin typeface="Times New Roman" pitchFamily="18" charset="0"/>
              </a:rPr>
              <a:t>МОСКВА</a:t>
            </a:r>
          </a:p>
        </p:txBody>
      </p:sp>
      <p:pic>
        <p:nvPicPr>
          <p:cNvPr id="13315" name="Picture 8"/>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543800" y="381000"/>
            <a:ext cx="1317625" cy="1563688"/>
          </a:xfrm>
          <a:prstGeom prst="rect">
            <a:avLst/>
          </a:prstGeom>
          <a:noFill/>
          <a:ln w="9525">
            <a:noFill/>
            <a:miter lim="800000"/>
            <a:headEnd/>
            <a:tailEnd/>
          </a:ln>
        </p:spPr>
      </p:pic>
      <p:pic>
        <p:nvPicPr>
          <p:cNvPr id="5129" name="Picture 9" descr="5"/>
          <p:cNvPicPr>
            <a:picLocks noChangeAspect="1" noChangeArrowheads="1"/>
          </p:cNvPicPr>
          <p:nvPr/>
        </p:nvPicPr>
        <p:blipFill>
          <a:blip r:embed="rId3"/>
          <a:srcRect/>
          <a:stretch>
            <a:fillRect/>
          </a:stretch>
        </p:blipFill>
        <p:spPr bwMode="auto">
          <a:xfrm>
            <a:off x="685800" y="2895600"/>
            <a:ext cx="5068888" cy="3409950"/>
          </a:xfrm>
          <a:prstGeom prst="rect">
            <a:avLst/>
          </a:prstGeom>
          <a:noFill/>
          <a:ln w="38100">
            <a:solidFill>
              <a:schemeClr val="bg2"/>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129"/>
                                        </p:tgtEl>
                                        <p:attrNameLst>
                                          <p:attrName>style.visibility</p:attrName>
                                        </p:attrNameLst>
                                      </p:cBhvr>
                                      <p:to>
                                        <p:strVal val="visible"/>
                                      </p:to>
                                    </p:set>
                                    <p:animEffect transition="in" filter="barn(outVertical)">
                                      <p:cBhvr>
                                        <p:cTn id="7" dur="5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8"/>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22530" name="Picture 9"/>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sp>
        <p:nvSpPr>
          <p:cNvPr id="22531" name="Rectangle 12"/>
          <p:cNvSpPr>
            <a:spLocks noChangeArrowheads="1"/>
          </p:cNvSpPr>
          <p:nvPr/>
        </p:nvSpPr>
        <p:spPr bwMode="auto">
          <a:xfrm>
            <a:off x="2057400" y="6248400"/>
            <a:ext cx="5156200" cy="369888"/>
          </a:xfrm>
          <a:prstGeom prst="rect">
            <a:avLst/>
          </a:prstGeom>
          <a:noFill/>
          <a:ln w="9525">
            <a:noFill/>
            <a:miter lim="800000"/>
            <a:headEnd/>
            <a:tailEnd/>
          </a:ln>
        </p:spPr>
        <p:txBody>
          <a:bodyPr wrap="none">
            <a:spAutoFit/>
          </a:bodyPr>
          <a:lstStyle/>
          <a:p>
            <a:r>
              <a:rPr lang="ru-RU" b="1">
                <a:latin typeface="Times New Roman" pitchFamily="18" charset="0"/>
              </a:rPr>
              <a:t>Храм Василия Блаженного (Покровский собор)</a:t>
            </a:r>
          </a:p>
        </p:txBody>
      </p:sp>
      <p:pic>
        <p:nvPicPr>
          <p:cNvPr id="22532" name="Picture 14" descr="Картинка 2 из 17847"/>
          <p:cNvPicPr>
            <a:picLocks noChangeAspect="1" noChangeArrowheads="1"/>
          </p:cNvPicPr>
          <p:nvPr/>
        </p:nvPicPr>
        <p:blipFill>
          <a:blip r:embed="rId3"/>
          <a:srcRect/>
          <a:stretch>
            <a:fillRect/>
          </a:stretch>
        </p:blipFill>
        <p:spPr bwMode="auto">
          <a:xfrm>
            <a:off x="2819400" y="1676400"/>
            <a:ext cx="3508375" cy="4419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8"/>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23554" name="Picture 9"/>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sp>
        <p:nvSpPr>
          <p:cNvPr id="23555" name="Rectangle 12"/>
          <p:cNvSpPr>
            <a:spLocks noChangeArrowheads="1"/>
          </p:cNvSpPr>
          <p:nvPr/>
        </p:nvSpPr>
        <p:spPr bwMode="auto">
          <a:xfrm>
            <a:off x="3013075" y="1797050"/>
            <a:ext cx="3017838" cy="368300"/>
          </a:xfrm>
          <a:prstGeom prst="rect">
            <a:avLst/>
          </a:prstGeom>
          <a:noFill/>
          <a:ln w="9525">
            <a:noFill/>
            <a:miter lim="800000"/>
            <a:headEnd/>
            <a:tailEnd/>
          </a:ln>
        </p:spPr>
        <p:txBody>
          <a:bodyPr wrap="none">
            <a:spAutoFit/>
          </a:bodyPr>
          <a:lstStyle/>
          <a:p>
            <a:pPr algn="ctr"/>
            <a:r>
              <a:rPr lang="ru-RU" b="1">
                <a:latin typeface="Times New Roman" pitchFamily="18" charset="0"/>
              </a:rPr>
              <a:t>Храм Василия Блаженного</a:t>
            </a:r>
          </a:p>
        </p:txBody>
      </p:sp>
      <p:sp>
        <p:nvSpPr>
          <p:cNvPr id="23556" name="TextBox 3"/>
          <p:cNvSpPr txBox="1">
            <a:spLocks noChangeArrowheads="1"/>
          </p:cNvSpPr>
          <p:nvPr/>
        </p:nvSpPr>
        <p:spPr bwMode="auto">
          <a:xfrm>
            <a:off x="533400" y="2286000"/>
            <a:ext cx="8077200" cy="3940175"/>
          </a:xfrm>
          <a:prstGeom prst="rect">
            <a:avLst/>
          </a:prstGeom>
          <a:noFill/>
          <a:ln w="9525">
            <a:noFill/>
            <a:miter lim="800000"/>
            <a:headEnd/>
            <a:tailEnd/>
          </a:ln>
        </p:spPr>
        <p:txBody>
          <a:bodyPr>
            <a:spAutoFit/>
          </a:bodyPr>
          <a:lstStyle/>
          <a:p>
            <a:pPr algn="just"/>
            <a:r>
              <a:rPr lang="ru-RU" sz="2000"/>
              <a:t>Он состоит из 9 церквей. Вокруг центральной церкви располагаются 4 большие и 4 маленькие церкви.</a:t>
            </a:r>
          </a:p>
          <a:p>
            <a:pPr algn="just">
              <a:lnSpc>
                <a:spcPct val="150000"/>
              </a:lnSpc>
            </a:pPr>
            <a:r>
              <a:rPr lang="ru-RU" sz="2000"/>
              <a:t>Купола на нем, как леденцы разноцветные, и разной формы: и круглые, и луковкой, и башенкой, и стрелочкой. Храм этот царь Иван Грозный построил в честь победы над Казанским ханом. Так царь Бога благодарил. Но царь этот был злой -  презлой . Как только храм был построен, велел царь всем строителям глаза выколоть, чтобы больше никогда и нигде такой же храм не выстроили.</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5"/>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24578" name="Picture 6"/>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pic>
        <p:nvPicPr>
          <p:cNvPr id="24579" name="Picture 9" descr="Картинка 3 из 3924"/>
          <p:cNvPicPr>
            <a:picLocks noChangeAspect="1" noChangeArrowheads="1"/>
          </p:cNvPicPr>
          <p:nvPr/>
        </p:nvPicPr>
        <p:blipFill>
          <a:blip r:embed="rId3"/>
          <a:srcRect/>
          <a:stretch>
            <a:fillRect/>
          </a:stretch>
        </p:blipFill>
        <p:spPr bwMode="auto">
          <a:xfrm>
            <a:off x="1371600" y="1676400"/>
            <a:ext cx="5943600" cy="4437063"/>
          </a:xfrm>
          <a:prstGeom prst="rect">
            <a:avLst/>
          </a:prstGeom>
          <a:noFill/>
          <a:ln w="9525">
            <a:noFill/>
            <a:miter lim="800000"/>
            <a:headEnd/>
            <a:tailEnd/>
          </a:ln>
        </p:spPr>
      </p:pic>
      <p:sp>
        <p:nvSpPr>
          <p:cNvPr id="24580" name="Rectangle 10"/>
          <p:cNvSpPr>
            <a:spLocks noChangeArrowheads="1"/>
          </p:cNvSpPr>
          <p:nvPr/>
        </p:nvSpPr>
        <p:spPr bwMode="auto">
          <a:xfrm>
            <a:off x="2667000" y="6248400"/>
            <a:ext cx="3597275" cy="396875"/>
          </a:xfrm>
          <a:prstGeom prst="rect">
            <a:avLst/>
          </a:prstGeom>
          <a:noFill/>
          <a:ln w="9525">
            <a:noFill/>
            <a:miter lim="800000"/>
            <a:headEnd/>
            <a:tailEnd/>
          </a:ln>
        </p:spPr>
        <p:txBody>
          <a:bodyPr wrap="none">
            <a:spAutoFit/>
          </a:bodyPr>
          <a:lstStyle/>
          <a:p>
            <a:r>
              <a:rPr lang="ru-RU" sz="2000" b="1">
                <a:latin typeface="Times New Roman" pitchFamily="18" charset="0"/>
              </a:rPr>
              <a:t>Колокольня «Иван Великий»</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4"/>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25602" name="Picture 5"/>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pic>
        <p:nvPicPr>
          <p:cNvPr id="25603" name="Picture 9" descr="img71423"/>
          <p:cNvPicPr>
            <a:picLocks noChangeAspect="1" noChangeArrowheads="1"/>
          </p:cNvPicPr>
          <p:nvPr/>
        </p:nvPicPr>
        <p:blipFill>
          <a:blip r:embed="rId3"/>
          <a:srcRect/>
          <a:stretch>
            <a:fillRect/>
          </a:stretch>
        </p:blipFill>
        <p:spPr bwMode="auto">
          <a:xfrm>
            <a:off x="609600" y="1752600"/>
            <a:ext cx="2895600" cy="4343400"/>
          </a:xfrm>
          <a:prstGeom prst="rect">
            <a:avLst/>
          </a:prstGeom>
          <a:noFill/>
          <a:ln w="9525">
            <a:noFill/>
            <a:miter lim="800000"/>
            <a:headEnd/>
            <a:tailEnd/>
          </a:ln>
        </p:spPr>
      </p:pic>
      <p:pic>
        <p:nvPicPr>
          <p:cNvPr id="25604" name="Picture 11" descr="Картинка 54 из 12845"/>
          <p:cNvPicPr>
            <a:picLocks noChangeAspect="1" noChangeArrowheads="1"/>
          </p:cNvPicPr>
          <p:nvPr/>
        </p:nvPicPr>
        <p:blipFill>
          <a:blip r:embed="rId4"/>
          <a:srcRect/>
          <a:stretch>
            <a:fillRect/>
          </a:stretch>
        </p:blipFill>
        <p:spPr bwMode="auto">
          <a:xfrm>
            <a:off x="3657600" y="2362200"/>
            <a:ext cx="5029200" cy="3354388"/>
          </a:xfrm>
          <a:prstGeom prst="rect">
            <a:avLst/>
          </a:prstGeom>
          <a:noFill/>
          <a:ln w="9525">
            <a:noFill/>
            <a:miter lim="800000"/>
            <a:headEnd/>
            <a:tailEnd/>
          </a:ln>
        </p:spPr>
      </p:pic>
      <p:sp>
        <p:nvSpPr>
          <p:cNvPr id="25605" name="Rectangle 13"/>
          <p:cNvSpPr>
            <a:spLocks noChangeArrowheads="1"/>
          </p:cNvSpPr>
          <p:nvPr/>
        </p:nvSpPr>
        <p:spPr bwMode="auto">
          <a:xfrm>
            <a:off x="2667000" y="6248400"/>
            <a:ext cx="3624263" cy="400050"/>
          </a:xfrm>
          <a:prstGeom prst="rect">
            <a:avLst/>
          </a:prstGeom>
          <a:noFill/>
          <a:ln w="9525">
            <a:noFill/>
            <a:miter lim="800000"/>
            <a:headEnd/>
            <a:tailEnd/>
          </a:ln>
        </p:spPr>
        <p:txBody>
          <a:bodyPr wrap="none">
            <a:spAutoFit/>
          </a:bodyPr>
          <a:lstStyle/>
          <a:p>
            <a:r>
              <a:rPr lang="ru-RU" sz="2000" b="1">
                <a:latin typeface="Times New Roman" pitchFamily="18" charset="0"/>
              </a:rPr>
              <a:t>Царь-колокол и Царь-пушка</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8"/>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26626" name="Picture 9"/>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pic>
        <p:nvPicPr>
          <p:cNvPr id="26627" name="Picture 14" descr="Картинка 22 из 107745"/>
          <p:cNvPicPr>
            <a:picLocks noChangeAspect="1" noChangeArrowheads="1"/>
          </p:cNvPicPr>
          <p:nvPr/>
        </p:nvPicPr>
        <p:blipFill>
          <a:blip r:embed="rId3"/>
          <a:srcRect/>
          <a:stretch>
            <a:fillRect/>
          </a:stretch>
        </p:blipFill>
        <p:spPr bwMode="auto">
          <a:xfrm>
            <a:off x="2743200" y="1752600"/>
            <a:ext cx="4267200" cy="4267200"/>
          </a:xfrm>
          <a:prstGeom prst="rect">
            <a:avLst/>
          </a:prstGeom>
          <a:noFill/>
          <a:ln w="9525">
            <a:noFill/>
            <a:miter lim="800000"/>
            <a:headEnd/>
            <a:tailEnd/>
          </a:ln>
        </p:spPr>
      </p:pic>
      <p:sp>
        <p:nvSpPr>
          <p:cNvPr id="26628" name="Rectangle 16"/>
          <p:cNvSpPr>
            <a:spLocks noChangeArrowheads="1"/>
          </p:cNvSpPr>
          <p:nvPr/>
        </p:nvSpPr>
        <p:spPr bwMode="auto">
          <a:xfrm>
            <a:off x="990600" y="6172200"/>
            <a:ext cx="7162800" cy="3810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r>
              <a:rPr lang="ru-RU" b="1">
                <a:latin typeface="Times New Roman" pitchFamily="18" charset="0"/>
              </a:rPr>
              <a:t>Московский Государственный Университет им. М.В. Ломоносова</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0"/>
          <p:cNvSpPr>
            <a:spLocks noChangeArrowheads="1"/>
          </p:cNvSpPr>
          <p:nvPr/>
        </p:nvSpPr>
        <p:spPr bwMode="auto">
          <a:xfrm>
            <a:off x="152400" y="1828800"/>
            <a:ext cx="8382000" cy="42672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r>
              <a:rPr lang="ru-RU" sz="2800" b="1">
                <a:latin typeface="Times New Roman" pitchFamily="18" charset="0"/>
              </a:rPr>
              <a:t>Московский Государственный Университет (МГУ) – лучший ВУЗ в России и далеко за ее пределами.</a:t>
            </a:r>
          </a:p>
          <a:p>
            <a:pPr marL="4763" indent="-4763" algn="ctr">
              <a:lnSpc>
                <a:spcPct val="90000"/>
              </a:lnSpc>
              <a:spcBef>
                <a:spcPct val="20000"/>
              </a:spcBef>
              <a:buClr>
                <a:schemeClr val="accent2"/>
              </a:buClr>
              <a:buFont typeface="Wingdings" pitchFamily="2" charset="2"/>
              <a:buNone/>
            </a:pPr>
            <a:endParaRPr lang="ru-RU" sz="2800" b="1">
              <a:latin typeface="Times New Roman" pitchFamily="18" charset="0"/>
            </a:endParaRPr>
          </a:p>
          <a:p>
            <a:pPr marL="4763" indent="-4763" algn="just">
              <a:lnSpc>
                <a:spcPct val="90000"/>
              </a:lnSpc>
              <a:spcBef>
                <a:spcPct val="20000"/>
              </a:spcBef>
              <a:buClr>
                <a:schemeClr val="accent2"/>
              </a:buClr>
              <a:buFont typeface="Wingdings" pitchFamily="2" charset="2"/>
              <a:buNone/>
            </a:pPr>
            <a:r>
              <a:rPr lang="ru-RU" sz="2400">
                <a:latin typeface="Times New Roman" pitchFamily="18" charset="0"/>
              </a:rPr>
              <a:t>Состоит из 37 корпусов. В главном корпусе 32 этажа. Высота этого корпуса –240 метров. Сюда приезжают молодые люди со всех концов света, чтобы получить высшее образование. Во всех университетских залах высокие потолки и большие окна. Возле здания университета разбит большой парк. Рядом ботанический сад. Университет называют Дворцом науки.</a:t>
            </a:r>
          </a:p>
          <a:p>
            <a:pPr marL="4763" indent="-4763" algn="just">
              <a:lnSpc>
                <a:spcPct val="90000"/>
              </a:lnSpc>
              <a:spcBef>
                <a:spcPct val="20000"/>
              </a:spcBef>
              <a:buClr>
                <a:schemeClr val="accent2"/>
              </a:buClr>
              <a:buFont typeface="Wingdings" pitchFamily="2" charset="2"/>
              <a:buNone/>
            </a:pPr>
            <a:r>
              <a:rPr lang="ru-RU" sz="3200" b="1">
                <a:latin typeface="Times New Roman" pitchFamily="18" charset="0"/>
              </a:rPr>
              <a:t>А сколько ещё достопримечательностей в Москве!</a:t>
            </a:r>
          </a:p>
        </p:txBody>
      </p:sp>
      <p:sp>
        <p:nvSpPr>
          <p:cNvPr id="27650" name="Rectangle 11"/>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27651" name="Picture 12"/>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sp>
        <p:nvSpPr>
          <p:cNvPr id="27652" name="TextBox 1"/>
          <p:cNvSpPr txBox="1">
            <a:spLocks noChangeArrowheads="1"/>
          </p:cNvSpPr>
          <p:nvPr/>
        </p:nvSpPr>
        <p:spPr bwMode="auto">
          <a:xfrm>
            <a:off x="152400" y="6280150"/>
            <a:ext cx="7985125" cy="400050"/>
          </a:xfrm>
          <a:prstGeom prst="rect">
            <a:avLst/>
          </a:prstGeom>
          <a:noFill/>
          <a:ln w="9525">
            <a:noFill/>
            <a:miter lim="800000"/>
            <a:headEnd/>
            <a:tailEnd/>
          </a:ln>
        </p:spPr>
        <p:txBody>
          <a:bodyPr wrap="none">
            <a:spAutoFit/>
          </a:bodyPr>
          <a:lstStyle/>
          <a:p>
            <a:r>
              <a:rPr lang="ru-RU" sz="2000" b="1"/>
              <a:t>Вот где я хотела бы побывать, когда буду в столице</a:t>
            </a:r>
          </a:p>
        </p:txBody>
      </p:sp>
      <p:sp>
        <p:nvSpPr>
          <p:cNvPr id="3" name="Стрелка вниз 2"/>
          <p:cNvSpPr/>
          <p:nvPr/>
        </p:nvSpPr>
        <p:spPr>
          <a:xfrm>
            <a:off x="8305800" y="6280150"/>
            <a:ext cx="360363" cy="503238"/>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solidFill>
                <a:srgbClr val="FF0000"/>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8"/>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28674" name="Picture 9"/>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pic>
        <p:nvPicPr>
          <p:cNvPr id="28675" name="Picture 11" descr="TVtower_in_Ostankino"/>
          <p:cNvPicPr>
            <a:picLocks noChangeAspect="1" noChangeArrowheads="1"/>
          </p:cNvPicPr>
          <p:nvPr/>
        </p:nvPicPr>
        <p:blipFill>
          <a:blip r:embed="rId3"/>
          <a:srcRect/>
          <a:stretch>
            <a:fillRect/>
          </a:stretch>
        </p:blipFill>
        <p:spPr bwMode="auto">
          <a:xfrm>
            <a:off x="609600" y="1828800"/>
            <a:ext cx="3200400" cy="4267200"/>
          </a:xfrm>
          <a:prstGeom prst="rect">
            <a:avLst/>
          </a:prstGeom>
          <a:noFill/>
          <a:ln w="9525">
            <a:noFill/>
            <a:miter lim="800000"/>
            <a:headEnd/>
            <a:tailEnd/>
          </a:ln>
        </p:spPr>
      </p:pic>
      <p:sp>
        <p:nvSpPr>
          <p:cNvPr id="28676" name="Rectangle 12"/>
          <p:cNvSpPr>
            <a:spLocks noChangeArrowheads="1"/>
          </p:cNvSpPr>
          <p:nvPr/>
        </p:nvSpPr>
        <p:spPr bwMode="auto">
          <a:xfrm>
            <a:off x="4038600" y="2743200"/>
            <a:ext cx="4800600" cy="2819400"/>
          </a:xfrm>
          <a:prstGeom prst="rect">
            <a:avLst/>
          </a:prstGeom>
          <a:noFill/>
          <a:ln w="9525">
            <a:noFill/>
            <a:miter lim="800000"/>
            <a:headEnd/>
            <a:tailEnd/>
          </a:ln>
        </p:spPr>
        <p:txBody>
          <a:bodyPr/>
          <a:lstStyle/>
          <a:p>
            <a:pPr marL="4763" indent="358775" algn="ctr">
              <a:lnSpc>
                <a:spcPct val="90000"/>
              </a:lnSpc>
              <a:spcBef>
                <a:spcPct val="20000"/>
              </a:spcBef>
              <a:buClr>
                <a:schemeClr val="accent2"/>
              </a:buClr>
              <a:buFont typeface="Wingdings" pitchFamily="2" charset="2"/>
              <a:buNone/>
            </a:pPr>
            <a:r>
              <a:rPr lang="ru-RU" sz="2400" b="1" u="sng">
                <a:latin typeface="Times New Roman" pitchFamily="18" charset="0"/>
              </a:rPr>
              <a:t>Останкинская телебашня.</a:t>
            </a:r>
          </a:p>
          <a:p>
            <a:pPr marL="4763" indent="358775" algn="just">
              <a:lnSpc>
                <a:spcPct val="90000"/>
              </a:lnSpc>
              <a:spcBef>
                <a:spcPct val="20000"/>
              </a:spcBef>
              <a:buClr>
                <a:schemeClr val="accent2"/>
              </a:buClr>
              <a:buFont typeface="Wingdings" pitchFamily="2" charset="2"/>
              <a:buNone/>
            </a:pPr>
            <a:r>
              <a:rPr lang="ru-RU" sz="2400" b="1">
                <a:latin typeface="Times New Roman" pitchFamily="18" charset="0"/>
              </a:rPr>
              <a:t>Высота 540 метров, самое высокое здание в Европе. Обеспечивает телевизионным и радио сигналом европейскую часть России.</a:t>
            </a:r>
          </a:p>
          <a:p>
            <a:pPr marL="4763" indent="358775" algn="just">
              <a:lnSpc>
                <a:spcPct val="90000"/>
              </a:lnSpc>
              <a:spcBef>
                <a:spcPct val="20000"/>
              </a:spcBef>
              <a:buClr>
                <a:schemeClr val="accent2"/>
              </a:buClr>
              <a:buFont typeface="Wingdings" pitchFamily="2" charset="2"/>
              <a:buNone/>
            </a:pPr>
            <a:r>
              <a:rPr lang="ru-RU" sz="2400" b="1">
                <a:latin typeface="Times New Roman" pitchFamily="18" charset="0"/>
              </a:rPr>
              <a:t>Символ телевидения и радиовещания.</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29698" name="Picture 8"/>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pic>
        <p:nvPicPr>
          <p:cNvPr id="29699" name="Picture 9"/>
          <p:cNvPicPr>
            <a:picLocks noGrp="1" noChangeAspect="1" noChangeArrowheads="1"/>
          </p:cNvPicPr>
          <p:nvPr>
            <p:ph type="body" idx="1"/>
          </p:nvPr>
        </p:nvPicPr>
        <p:blipFill>
          <a:blip r:embed="rId3"/>
          <a:srcRect/>
          <a:stretch>
            <a:fillRect/>
          </a:stretch>
        </p:blipFill>
        <p:spPr>
          <a:xfrm>
            <a:off x="1600200" y="1752600"/>
            <a:ext cx="5791200" cy="4311650"/>
          </a:xfrm>
          <a:ln w="57150">
            <a:solidFill>
              <a:schemeClr val="folHlink"/>
            </a:solidFill>
          </a:ln>
        </p:spPr>
      </p:pic>
      <p:sp>
        <p:nvSpPr>
          <p:cNvPr id="29700" name="Rectangle 10"/>
          <p:cNvSpPr>
            <a:spLocks noChangeArrowheads="1"/>
          </p:cNvSpPr>
          <p:nvPr/>
        </p:nvSpPr>
        <p:spPr bwMode="auto">
          <a:xfrm>
            <a:off x="990600" y="6172200"/>
            <a:ext cx="7162800" cy="3810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r>
              <a:rPr lang="ru-RU" sz="2400" b="1">
                <a:latin typeface="Times New Roman" pitchFamily="18" charset="0"/>
              </a:rPr>
              <a:t>Большой театр</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4"/>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30722" name="Picture 5"/>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pic>
        <p:nvPicPr>
          <p:cNvPr id="30723" name="Picture 7" descr="Картинка 4 из 1782"/>
          <p:cNvPicPr>
            <a:picLocks noChangeAspect="1" noChangeArrowheads="1"/>
          </p:cNvPicPr>
          <p:nvPr/>
        </p:nvPicPr>
        <p:blipFill>
          <a:blip r:embed="rId3"/>
          <a:srcRect/>
          <a:stretch>
            <a:fillRect/>
          </a:stretch>
        </p:blipFill>
        <p:spPr bwMode="auto">
          <a:xfrm>
            <a:off x="1600200" y="1752600"/>
            <a:ext cx="5943600" cy="4343400"/>
          </a:xfrm>
          <a:prstGeom prst="rect">
            <a:avLst/>
          </a:prstGeom>
          <a:noFill/>
          <a:ln w="9525">
            <a:noFill/>
            <a:miter lim="800000"/>
            <a:headEnd/>
            <a:tailEnd/>
          </a:ln>
        </p:spPr>
      </p:pic>
      <p:sp>
        <p:nvSpPr>
          <p:cNvPr id="30724" name="Rectangle 8"/>
          <p:cNvSpPr>
            <a:spLocks noChangeArrowheads="1"/>
          </p:cNvSpPr>
          <p:nvPr/>
        </p:nvSpPr>
        <p:spPr bwMode="auto">
          <a:xfrm>
            <a:off x="1752600" y="6172200"/>
            <a:ext cx="5715000" cy="3810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r>
              <a:rPr lang="ru-RU" sz="2400" b="1">
                <a:latin typeface="Times New Roman" pitchFamily="18" charset="0"/>
              </a:rPr>
              <a:t>Московский зоопарк.</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31746" name="Picture 5"/>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sp>
        <p:nvSpPr>
          <p:cNvPr id="31747" name="Rectangle 6"/>
          <p:cNvSpPr>
            <a:spLocks noChangeArrowheads="1"/>
          </p:cNvSpPr>
          <p:nvPr/>
        </p:nvSpPr>
        <p:spPr bwMode="auto">
          <a:xfrm>
            <a:off x="685800" y="2133600"/>
            <a:ext cx="7848600" cy="35052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endParaRPr lang="ru-RU" sz="3000">
              <a:latin typeface="Times New Roman" pitchFamily="18" charset="0"/>
            </a:endParaRPr>
          </a:p>
          <a:p>
            <a:pPr marL="4763" indent="-4763" algn="just">
              <a:lnSpc>
                <a:spcPct val="90000"/>
              </a:lnSpc>
              <a:spcBef>
                <a:spcPct val="20000"/>
              </a:spcBef>
              <a:buClr>
                <a:schemeClr val="accent2"/>
              </a:buClr>
              <a:buFont typeface="Wingdings" pitchFamily="2" charset="2"/>
              <a:buNone/>
            </a:pPr>
            <a:endParaRPr lang="ru-RU" sz="3000">
              <a:latin typeface="Times New Roman" pitchFamily="18" charset="0"/>
            </a:endParaRPr>
          </a:p>
        </p:txBody>
      </p:sp>
      <p:sp>
        <p:nvSpPr>
          <p:cNvPr id="31748" name="Rectangle 7"/>
          <p:cNvSpPr>
            <a:spLocks noChangeArrowheads="1"/>
          </p:cNvSpPr>
          <p:nvPr/>
        </p:nvSpPr>
        <p:spPr bwMode="auto">
          <a:xfrm>
            <a:off x="381000" y="2197100"/>
            <a:ext cx="8458200" cy="2647950"/>
          </a:xfrm>
          <a:prstGeom prst="rect">
            <a:avLst/>
          </a:prstGeom>
          <a:noFill/>
          <a:ln w="9525">
            <a:noFill/>
            <a:miter lim="800000"/>
            <a:headEnd/>
            <a:tailEnd/>
          </a:ln>
        </p:spPr>
        <p:txBody>
          <a:bodyPr anchor="ctr">
            <a:spAutoFit/>
          </a:bodyPr>
          <a:lstStyle/>
          <a:p>
            <a:pPr indent="363538" algn="just"/>
            <a:r>
              <a:rPr lang="ru-RU" sz="2400" b="1">
                <a:latin typeface="Times New Roman" pitchFamily="18" charset="0"/>
              </a:rPr>
              <a:t>Московский зоопарк считается одним из самых крупнейших в мире, и осмотреть его за одно или пару посещений невозможно. Ведь в нем содержится 7500 животных около 1000 видов, которые имеют свою уникальность и свою захватывающую историю.</a:t>
            </a:r>
          </a:p>
          <a:p>
            <a:pPr indent="363538" algn="just"/>
            <a:r>
              <a:rPr lang="ru-RU" sz="2400" b="1">
                <a:latin typeface="Times New Roman" pitchFamily="18" charset="0"/>
              </a:rPr>
              <a:t> В Московском зоопарке содержатся некоторые животные занесенные в Красную Книгу России.</a:t>
            </a:r>
            <a:r>
              <a:rPr lang="ru-RU"/>
              <a:t>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Grp="1" noChangeArrowheads="1"/>
          </p:cNvSpPr>
          <p:nvPr>
            <p:ph type="body" idx="1"/>
          </p:nvPr>
        </p:nvSpPr>
        <p:spPr>
          <a:xfrm>
            <a:off x="4114800" y="1905000"/>
            <a:ext cx="4648200" cy="4800600"/>
          </a:xfrm>
        </p:spPr>
        <p:txBody>
          <a:bodyPr/>
          <a:lstStyle/>
          <a:p>
            <a:pPr marL="4763" indent="431800" algn="just" eaLnBrk="1" hangingPunct="1">
              <a:lnSpc>
                <a:spcPct val="90000"/>
              </a:lnSpc>
              <a:buFont typeface="Wingdings" pitchFamily="2" charset="2"/>
              <a:buNone/>
            </a:pPr>
            <a:r>
              <a:rPr lang="ru-RU" smtClean="0">
                <a:latin typeface="Times New Roman" pitchFamily="18" charset="0"/>
              </a:rPr>
              <a:t>Впервые упоминается о Москве в летописях 1147 года. Считается, что город основал князь Юрий Долгорукий, которому теперь в центре города установлен памятник.</a:t>
            </a:r>
          </a:p>
          <a:p>
            <a:pPr marL="4763" indent="431800" algn="just" eaLnBrk="1" hangingPunct="1">
              <a:lnSpc>
                <a:spcPct val="90000"/>
              </a:lnSpc>
              <a:buFont typeface="Wingdings" pitchFamily="2" charset="2"/>
              <a:buNone/>
            </a:pPr>
            <a:r>
              <a:rPr lang="ru-RU" smtClean="0">
                <a:latin typeface="Times New Roman" pitchFamily="18" charset="0"/>
              </a:rPr>
              <a:t>Москва была основана на высоком Боровицком холме, в месте слияния рек Москвы и Неглинной.</a:t>
            </a:r>
          </a:p>
        </p:txBody>
      </p:sp>
      <p:pic>
        <p:nvPicPr>
          <p:cNvPr id="66569" name="Picture 9" descr="3"/>
          <p:cNvPicPr>
            <a:picLocks noChangeAspect="1" noChangeArrowheads="1"/>
          </p:cNvPicPr>
          <p:nvPr/>
        </p:nvPicPr>
        <p:blipFill>
          <a:blip r:embed="rId2"/>
          <a:srcRect/>
          <a:stretch>
            <a:fillRect/>
          </a:stretch>
        </p:blipFill>
        <p:spPr bwMode="auto">
          <a:xfrm>
            <a:off x="609600" y="1752600"/>
            <a:ext cx="3298825" cy="4397375"/>
          </a:xfrm>
          <a:prstGeom prst="rect">
            <a:avLst/>
          </a:prstGeom>
          <a:noFill/>
          <a:ln w="57150">
            <a:solidFill>
              <a:schemeClr val="bg2"/>
            </a:solidFill>
            <a:miter lim="800000"/>
            <a:headEnd/>
            <a:tailEnd/>
          </a:ln>
        </p:spPr>
      </p:pic>
      <p:pic>
        <p:nvPicPr>
          <p:cNvPr id="14339" name="Picture 11"/>
          <p:cNvPicPr>
            <a:picLocks noGrp="1" noChangeAspect="1" noChangeArrowheads="1"/>
          </p:cNvPicPr>
          <p:nvPr>
            <p:ph type="title"/>
          </p:nvPr>
        </p:nvPicPr>
        <p:blipFill>
          <a:blip r:embed="rId3">
            <a:clrChange>
              <a:clrFrom>
                <a:srgbClr val="FFFFFF"/>
              </a:clrFrom>
              <a:clrTo>
                <a:srgbClr val="FFFFFF">
                  <a:alpha val="0"/>
                </a:srgbClr>
              </a:clrTo>
            </a:clrChange>
          </a:blip>
          <a:srcRect/>
          <a:stretch>
            <a:fillRect/>
          </a:stretch>
        </p:blipFill>
        <p:spPr>
          <a:xfrm>
            <a:off x="7543800" y="381000"/>
            <a:ext cx="1317625" cy="1563688"/>
          </a:xfrm>
        </p:spPr>
      </p:pic>
      <p:sp>
        <p:nvSpPr>
          <p:cNvPr id="14340" name="Rectangle 13"/>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66569"/>
                                        </p:tgtEl>
                                        <p:attrNameLst>
                                          <p:attrName>style.visibility</p:attrName>
                                        </p:attrNameLst>
                                      </p:cBhvr>
                                      <p:to>
                                        <p:strVal val="visible"/>
                                      </p:to>
                                    </p:set>
                                    <p:animEffect transition="in" filter="checkerboard(across)">
                                      <p:cBhvr>
                                        <p:cTn id="7" dur="500"/>
                                        <p:tgtEl>
                                          <p:spTgt spid="665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6"/>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32770" name="Picture 7"/>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grpSp>
        <p:nvGrpSpPr>
          <p:cNvPr id="151560" name="Group 8"/>
          <p:cNvGrpSpPr>
            <a:grpSpLocks/>
          </p:cNvGrpSpPr>
          <p:nvPr/>
        </p:nvGrpSpPr>
        <p:grpSpPr bwMode="auto">
          <a:xfrm>
            <a:off x="838200" y="1905000"/>
            <a:ext cx="7086600" cy="4175125"/>
            <a:chOff x="431" y="1026"/>
            <a:chExt cx="4866" cy="2948"/>
          </a:xfrm>
        </p:grpSpPr>
        <p:pic>
          <p:nvPicPr>
            <p:cNvPr id="32773" name="Picture 9" descr="10"/>
            <p:cNvPicPr>
              <a:picLocks noChangeAspect="1" noChangeArrowheads="1"/>
            </p:cNvPicPr>
            <p:nvPr/>
          </p:nvPicPr>
          <p:blipFill>
            <a:blip r:embed="rId3"/>
            <a:srcRect/>
            <a:stretch>
              <a:fillRect/>
            </a:stretch>
          </p:blipFill>
          <p:spPr bwMode="auto">
            <a:xfrm>
              <a:off x="431" y="1026"/>
              <a:ext cx="2213" cy="2948"/>
            </a:xfrm>
            <a:prstGeom prst="rect">
              <a:avLst/>
            </a:prstGeom>
            <a:noFill/>
            <a:ln w="38100">
              <a:solidFill>
                <a:schemeClr val="bg2"/>
              </a:solidFill>
              <a:miter lim="800000"/>
              <a:headEnd/>
              <a:tailEnd/>
            </a:ln>
          </p:spPr>
        </p:pic>
        <p:pic>
          <p:nvPicPr>
            <p:cNvPr id="32774" name="Picture 10" descr="11"/>
            <p:cNvPicPr>
              <a:picLocks noChangeAspect="1" noChangeArrowheads="1"/>
            </p:cNvPicPr>
            <p:nvPr/>
          </p:nvPicPr>
          <p:blipFill>
            <a:blip r:embed="rId4"/>
            <a:srcRect/>
            <a:stretch>
              <a:fillRect/>
            </a:stretch>
          </p:blipFill>
          <p:spPr bwMode="auto">
            <a:xfrm>
              <a:off x="3084" y="1026"/>
              <a:ext cx="2213" cy="2948"/>
            </a:xfrm>
            <a:prstGeom prst="rect">
              <a:avLst/>
            </a:prstGeom>
            <a:noFill/>
            <a:ln w="38100">
              <a:solidFill>
                <a:schemeClr val="bg2"/>
              </a:solidFill>
              <a:miter lim="800000"/>
              <a:headEnd/>
              <a:tailEnd/>
            </a:ln>
          </p:spPr>
        </p:pic>
      </p:grpSp>
      <p:sp>
        <p:nvSpPr>
          <p:cNvPr id="32772" name="Rectangle 11"/>
          <p:cNvSpPr>
            <a:spLocks noChangeArrowheads="1"/>
          </p:cNvSpPr>
          <p:nvPr/>
        </p:nvSpPr>
        <p:spPr bwMode="auto">
          <a:xfrm>
            <a:off x="1752600" y="6172200"/>
            <a:ext cx="5715000" cy="3810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r>
              <a:rPr lang="ru-RU" sz="2400" b="1">
                <a:latin typeface="Times New Roman" pitchFamily="18" charset="0"/>
              </a:rPr>
              <a:t>Театр зверей имени В.Л. Дурова</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151560"/>
                                        </p:tgtEl>
                                        <p:attrNameLst>
                                          <p:attrName>style.visibility</p:attrName>
                                        </p:attrNameLst>
                                      </p:cBhvr>
                                      <p:to>
                                        <p:strVal val="visible"/>
                                      </p:to>
                                    </p:set>
                                    <p:animEffect transition="in" filter="strips(downLeft)">
                                      <p:cBhvr>
                                        <p:cTn id="7" dur="500"/>
                                        <p:tgtEl>
                                          <p:spTgt spid="1515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4"/>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33794" name="Picture 5"/>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pic>
        <p:nvPicPr>
          <p:cNvPr id="153606" name="Picture 6" descr="13"/>
          <p:cNvPicPr>
            <a:picLocks noChangeAspect="1" noChangeArrowheads="1"/>
          </p:cNvPicPr>
          <p:nvPr/>
        </p:nvPicPr>
        <p:blipFill>
          <a:blip r:embed="rId3"/>
          <a:srcRect/>
          <a:stretch>
            <a:fillRect/>
          </a:stretch>
        </p:blipFill>
        <p:spPr bwMode="auto">
          <a:xfrm>
            <a:off x="1752600" y="1828800"/>
            <a:ext cx="5772150" cy="4191000"/>
          </a:xfrm>
          <a:prstGeom prst="rect">
            <a:avLst/>
          </a:prstGeom>
          <a:noFill/>
          <a:ln w="38100">
            <a:solidFill>
              <a:schemeClr val="bg2"/>
            </a:solidFill>
            <a:miter lim="800000"/>
            <a:headEnd/>
            <a:tailEnd/>
          </a:ln>
        </p:spPr>
      </p:pic>
      <p:sp>
        <p:nvSpPr>
          <p:cNvPr id="33796" name="Rectangle 7"/>
          <p:cNvSpPr>
            <a:spLocks noChangeArrowheads="1"/>
          </p:cNvSpPr>
          <p:nvPr/>
        </p:nvSpPr>
        <p:spPr bwMode="auto">
          <a:xfrm>
            <a:off x="1752600" y="6172200"/>
            <a:ext cx="5715000" cy="3810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r>
              <a:rPr lang="ru-RU" sz="2400" b="1">
                <a:latin typeface="Times New Roman" pitchFamily="18" charset="0"/>
              </a:rPr>
              <a:t>Цирк на Цветном бульваре</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153606"/>
                                        </p:tgtEl>
                                        <p:attrNameLst>
                                          <p:attrName>style.visibility</p:attrName>
                                        </p:attrNameLst>
                                      </p:cBhvr>
                                      <p:to>
                                        <p:strVal val="visible"/>
                                      </p:to>
                                    </p:set>
                                    <p:anim calcmode="lin" valueType="num">
                                      <p:cBhvr>
                                        <p:cTn id="7" dur="500" fill="hold"/>
                                        <p:tgtEl>
                                          <p:spTgt spid="153606"/>
                                        </p:tgtEl>
                                        <p:attrNameLst>
                                          <p:attrName>ppt_w</p:attrName>
                                        </p:attrNameLst>
                                      </p:cBhvr>
                                      <p:tavLst>
                                        <p:tav tm="0">
                                          <p:val>
                                            <p:fltVal val="0"/>
                                          </p:val>
                                        </p:tav>
                                        <p:tav tm="100000">
                                          <p:val>
                                            <p:strVal val="#ppt_w"/>
                                          </p:val>
                                        </p:tav>
                                      </p:tavLst>
                                    </p:anim>
                                    <p:anim calcmode="lin" valueType="num">
                                      <p:cBhvr>
                                        <p:cTn id="8" dur="500" fill="hold"/>
                                        <p:tgtEl>
                                          <p:spTgt spid="15360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4"/>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34818" name="Picture 5"/>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620000" y="376238"/>
            <a:ext cx="1317625" cy="1565275"/>
          </a:xfrm>
        </p:spPr>
      </p:pic>
      <p:pic>
        <p:nvPicPr>
          <p:cNvPr id="34819" name="Picture 7" descr="Картинка 17 из 6520"/>
          <p:cNvPicPr>
            <a:picLocks noChangeAspect="1" noChangeArrowheads="1"/>
          </p:cNvPicPr>
          <p:nvPr/>
        </p:nvPicPr>
        <p:blipFill>
          <a:blip r:embed="rId3"/>
          <a:srcRect/>
          <a:stretch>
            <a:fillRect/>
          </a:stretch>
        </p:blipFill>
        <p:spPr bwMode="auto">
          <a:xfrm>
            <a:off x="838200" y="1676400"/>
            <a:ext cx="6657975" cy="4438650"/>
          </a:xfrm>
          <a:prstGeom prst="rect">
            <a:avLst/>
          </a:prstGeom>
          <a:noFill/>
          <a:ln w="9525">
            <a:noFill/>
            <a:miter lim="800000"/>
            <a:headEnd/>
            <a:tailEnd/>
          </a:ln>
        </p:spPr>
      </p:pic>
      <p:sp>
        <p:nvSpPr>
          <p:cNvPr id="34820" name="Rectangle 8"/>
          <p:cNvSpPr>
            <a:spLocks noChangeArrowheads="1"/>
          </p:cNvSpPr>
          <p:nvPr/>
        </p:nvSpPr>
        <p:spPr bwMode="auto">
          <a:xfrm>
            <a:off x="0" y="6172200"/>
            <a:ext cx="9144000" cy="3810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r>
              <a:rPr lang="ru-RU" sz="2400" b="1">
                <a:latin typeface="Times New Roman" pitchFamily="18" charset="0"/>
              </a:rPr>
              <a:t>Вид на современную Москву. </a:t>
            </a:r>
            <a:r>
              <a:rPr lang="ru-RU" sz="2400" b="1">
                <a:solidFill>
                  <a:srgbClr val="FF0000"/>
                </a:solidFill>
                <a:latin typeface="Times New Roman" pitchFamily="18" charset="0"/>
              </a:rPr>
              <a:t>Очень красивый город!</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endParaRPr lang="ru-RU" smtClean="0"/>
          </a:p>
        </p:txBody>
      </p:sp>
      <p:sp>
        <p:nvSpPr>
          <p:cNvPr id="36867" name="Rectangle 3"/>
          <p:cNvSpPr>
            <a:spLocks noGrp="1" noChangeArrowheads="1"/>
          </p:cNvSpPr>
          <p:nvPr>
            <p:ph type="body" idx="1"/>
          </p:nvPr>
        </p:nvSpPr>
        <p:spPr/>
        <p:txBody>
          <a:bodyPr/>
          <a:lstStyle/>
          <a:p>
            <a:pPr algn="ctr">
              <a:buFont typeface="Wingdings" pitchFamily="2" charset="2"/>
              <a:buNone/>
            </a:pPr>
            <a:r>
              <a:rPr lang="ru-RU" b="1" smtClean="0">
                <a:solidFill>
                  <a:schemeClr val="accent2"/>
                </a:solidFill>
                <a:latin typeface="Arial" charset="0"/>
              </a:rPr>
              <a:t>СПАСИБО  ЗА  ВНИМАНИЕ!</a:t>
            </a:r>
          </a:p>
          <a:p>
            <a:endParaRPr lang="ru-RU" b="1" smtClean="0">
              <a:solidFill>
                <a:schemeClr val="accent2"/>
              </a:solidFill>
              <a:latin typeface="Arial" charset="0"/>
            </a:endParaRPr>
          </a:p>
          <a:p>
            <a:pPr algn="ctr">
              <a:buFont typeface="Wingdings" pitchFamily="2" charset="2"/>
              <a:buNone/>
            </a:pPr>
            <a:r>
              <a:rPr lang="ru-RU" b="1" smtClean="0">
                <a:solidFill>
                  <a:schemeClr val="accent2"/>
                </a:solidFill>
                <a:latin typeface="Arial" charset="0"/>
              </a:rPr>
              <a:t>Презентацию выполнила </a:t>
            </a:r>
          </a:p>
          <a:p>
            <a:pPr algn="ctr">
              <a:buFont typeface="Wingdings" pitchFamily="2" charset="2"/>
              <a:buNone/>
            </a:pPr>
            <a:r>
              <a:rPr lang="ru-RU" b="1" smtClean="0">
                <a:solidFill>
                  <a:schemeClr val="accent2"/>
                </a:solidFill>
                <a:latin typeface="Arial" charset="0"/>
              </a:rPr>
              <a:t>Ученица 2-а класса </a:t>
            </a:r>
          </a:p>
          <a:p>
            <a:pPr algn="ctr">
              <a:buFont typeface="Wingdings" pitchFamily="2" charset="2"/>
              <a:buNone/>
            </a:pPr>
            <a:r>
              <a:rPr lang="ru-RU" b="1" smtClean="0">
                <a:solidFill>
                  <a:schemeClr val="accent2"/>
                </a:solidFill>
                <a:latin typeface="Arial" charset="0"/>
              </a:rPr>
              <a:t>Лебедева Алёна</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body" idx="1"/>
          </p:nvPr>
        </p:nvSpPr>
        <p:spPr>
          <a:xfrm>
            <a:off x="533400" y="1905000"/>
            <a:ext cx="8229600" cy="4800600"/>
          </a:xfrm>
        </p:spPr>
        <p:txBody>
          <a:bodyPr/>
          <a:lstStyle/>
          <a:p>
            <a:pPr marL="4763" indent="431800" algn="just" eaLnBrk="1" hangingPunct="1">
              <a:lnSpc>
                <a:spcPct val="90000"/>
              </a:lnSpc>
              <a:buFont typeface="Wingdings" pitchFamily="2" charset="2"/>
              <a:buNone/>
            </a:pPr>
            <a:r>
              <a:rPr lang="ru-RU" sz="2000" smtClean="0">
                <a:latin typeface="Times New Roman" pitchFamily="18" charset="0"/>
              </a:rPr>
              <a:t>Мы привыкли к названию города. Но попробуйте объяснить, что обозначает само слово «Москва», и сразу окажетесь в затруд­нении.</a:t>
            </a:r>
          </a:p>
          <a:p>
            <a:pPr marL="4763" indent="431800" algn="just" eaLnBrk="1" hangingPunct="1">
              <a:lnSpc>
                <a:spcPct val="90000"/>
              </a:lnSpc>
              <a:buFont typeface="Wingdings" pitchFamily="2" charset="2"/>
              <a:buNone/>
            </a:pPr>
            <a:endParaRPr lang="ru-RU" sz="2000" smtClean="0">
              <a:latin typeface="Times New Roman" pitchFamily="18" charset="0"/>
            </a:endParaRPr>
          </a:p>
          <a:p>
            <a:pPr marL="4763" indent="431800" algn="just" eaLnBrk="1" hangingPunct="1">
              <a:lnSpc>
                <a:spcPct val="90000"/>
              </a:lnSpc>
              <a:buFont typeface="Wingdings" pitchFamily="2" charset="2"/>
              <a:buNone/>
            </a:pPr>
            <a:r>
              <a:rPr lang="ru-RU" sz="2000" smtClean="0">
                <a:latin typeface="Times New Roman" pitchFamily="18" charset="0"/>
              </a:rPr>
              <a:t>Немало существует догадок о происхождении названия нашей древней столицы. Есть объяснения самые необыкновенные. Вот одно из них. В стародавние времена жил и правил на территории нынешнего Московского Кремля князь Мосоха. И была у него же­на, по имени Ква. Жили они дружно. Были так неразлучны, что ес­ли кто-то говорил о князе, то обязательно упоминал и имя его же­ны. Постепенно два имени - Мосоха и Ква - объединили в одно и стали называть край, принадлежащий князю, - Москва.</a:t>
            </a:r>
          </a:p>
          <a:p>
            <a:pPr marL="4763" indent="431800" algn="just" eaLnBrk="1" hangingPunct="1">
              <a:lnSpc>
                <a:spcPct val="90000"/>
              </a:lnSpc>
              <a:buFont typeface="Wingdings" pitchFamily="2" charset="2"/>
              <a:buNone/>
            </a:pPr>
            <a:endParaRPr lang="ru-RU" sz="2000" smtClean="0">
              <a:latin typeface="Times New Roman" pitchFamily="18" charset="0"/>
            </a:endParaRPr>
          </a:p>
          <a:p>
            <a:pPr marL="4763" indent="431800" algn="just" eaLnBrk="1" hangingPunct="1">
              <a:lnSpc>
                <a:spcPct val="90000"/>
              </a:lnSpc>
              <a:buFont typeface="Wingdings" pitchFamily="2" charset="2"/>
              <a:buNone/>
            </a:pPr>
            <a:r>
              <a:rPr lang="ru-RU" sz="2000" smtClean="0">
                <a:latin typeface="Times New Roman" pitchFamily="18" charset="0"/>
              </a:rPr>
              <a:t>Это, конечно, сказка. Большинство ученых предполагают, что город назван по названию реки Москвы, на которой он был возведен.</a:t>
            </a:r>
          </a:p>
          <a:p>
            <a:pPr marL="4763" indent="431800" algn="just" eaLnBrk="1" hangingPunct="1">
              <a:lnSpc>
                <a:spcPct val="90000"/>
              </a:lnSpc>
              <a:buFont typeface="Wingdings" pitchFamily="2" charset="2"/>
              <a:buNone/>
            </a:pPr>
            <a:endParaRPr lang="ru-RU" smtClean="0">
              <a:latin typeface="Times New Roman" pitchFamily="18" charset="0"/>
            </a:endParaRPr>
          </a:p>
        </p:txBody>
      </p:sp>
      <p:pic>
        <p:nvPicPr>
          <p:cNvPr id="15362" name="Picture 11"/>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sp>
        <p:nvSpPr>
          <p:cNvPr id="15363" name="Rectangle 13"/>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body" idx="1"/>
          </p:nvPr>
        </p:nvSpPr>
        <p:spPr>
          <a:xfrm>
            <a:off x="457200" y="1719263"/>
            <a:ext cx="8229600" cy="4529137"/>
          </a:xfrm>
        </p:spPr>
        <p:txBody>
          <a:bodyPr/>
          <a:lstStyle/>
          <a:p>
            <a:pPr algn="just" eaLnBrk="1" hangingPunct="1">
              <a:lnSpc>
                <a:spcPct val="80000"/>
              </a:lnSpc>
              <a:buFont typeface="Wingdings" pitchFamily="2" charset="2"/>
              <a:buNone/>
            </a:pPr>
            <a:r>
              <a:rPr lang="ru-RU" sz="1500" smtClean="0"/>
              <a:t>		</a:t>
            </a:r>
            <a:endParaRPr lang="ru-RU" sz="2100" smtClean="0">
              <a:latin typeface="Times New Roman" pitchFamily="18" charset="0"/>
            </a:endParaRPr>
          </a:p>
        </p:txBody>
      </p:sp>
      <p:sp>
        <p:nvSpPr>
          <p:cNvPr id="16386" name="Rectangle 7"/>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16387" name="Picture 8"/>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1981200"/>
            <a:ext cx="3338513" cy="3962400"/>
          </a:xfrm>
          <a:prstGeom prst="rect">
            <a:avLst/>
          </a:prstGeom>
          <a:noFill/>
          <a:ln w="9525">
            <a:noFill/>
            <a:miter lim="800000"/>
            <a:headEnd/>
            <a:tailEnd/>
          </a:ln>
        </p:spPr>
      </p:pic>
      <p:sp>
        <p:nvSpPr>
          <p:cNvPr id="16388" name="Rectangle 9"/>
          <p:cNvSpPr>
            <a:spLocks noChangeArrowheads="1"/>
          </p:cNvSpPr>
          <p:nvPr/>
        </p:nvSpPr>
        <p:spPr bwMode="auto">
          <a:xfrm>
            <a:off x="4114800" y="2209800"/>
            <a:ext cx="4495800" cy="31242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r>
              <a:rPr lang="ru-RU" sz="3000" b="1">
                <a:latin typeface="Times New Roman" pitchFamily="18" charset="0"/>
              </a:rPr>
              <a:t>Герб Москвы</a:t>
            </a:r>
          </a:p>
          <a:p>
            <a:pPr marL="4763" indent="-4763" algn="ctr">
              <a:lnSpc>
                <a:spcPct val="90000"/>
              </a:lnSpc>
              <a:spcBef>
                <a:spcPct val="20000"/>
              </a:spcBef>
              <a:buClr>
                <a:schemeClr val="accent2"/>
              </a:buClr>
              <a:buFont typeface="Wingdings" pitchFamily="2" charset="2"/>
              <a:buNone/>
            </a:pPr>
            <a:r>
              <a:rPr lang="ru-RU" sz="2500">
                <a:latin typeface="Times New Roman" pitchFamily="18" charset="0"/>
              </a:rPr>
              <a:t>На темно-красном щите  Георгий Победоносец в серебряных доспехах и лазоревой мантии, на серебряном коне, поражает золотым копьем черного змия</a:t>
            </a:r>
            <a:r>
              <a:rPr lang="ru-RU" sz="3000"/>
              <a:t> </a:t>
            </a:r>
            <a:endParaRPr lang="ru-RU" sz="3000">
              <a:latin typeface="Times New Roman" pitchFamily="18" charset="0"/>
            </a:endParaRPr>
          </a:p>
          <a:p>
            <a:pPr marL="4763" indent="-4763" algn="just">
              <a:lnSpc>
                <a:spcPct val="90000"/>
              </a:lnSpc>
              <a:spcBef>
                <a:spcPct val="20000"/>
              </a:spcBef>
              <a:buClr>
                <a:schemeClr val="accent2"/>
              </a:buClr>
              <a:buFont typeface="Wingdings" pitchFamily="2" charset="2"/>
              <a:buNone/>
            </a:pPr>
            <a:endParaRPr lang="ru-RU" sz="3000">
              <a:latin typeface="Times New Roman" pitchFamily="18" charset="0"/>
            </a:endParaRPr>
          </a:p>
        </p:txBody>
      </p:sp>
      <p:sp>
        <p:nvSpPr>
          <p:cNvPr id="16389" name="Заголовок 1"/>
          <p:cNvSpPr>
            <a:spLocks noGrp="1"/>
          </p:cNvSpPr>
          <p:nvPr>
            <p:ph type="title"/>
          </p:nvPr>
        </p:nvSpPr>
        <p:spPr/>
        <p:txBody>
          <a:bodyPr/>
          <a:lstStyle/>
          <a:p>
            <a:pPr eaLnBrk="1" hangingPunct="1"/>
            <a:endParaRPr lang="ru-RU"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0"/>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17410" name="Picture 11"/>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pic>
        <p:nvPicPr>
          <p:cNvPr id="17411" name="Picture 16" descr="Картинка 81 из 162921"/>
          <p:cNvPicPr>
            <a:picLocks noChangeAspect="1" noChangeArrowheads="1"/>
          </p:cNvPicPr>
          <p:nvPr/>
        </p:nvPicPr>
        <p:blipFill>
          <a:blip r:embed="rId3"/>
          <a:srcRect/>
          <a:stretch>
            <a:fillRect/>
          </a:stretch>
        </p:blipFill>
        <p:spPr bwMode="auto">
          <a:xfrm>
            <a:off x="1524000" y="1752600"/>
            <a:ext cx="5867400" cy="4400550"/>
          </a:xfrm>
          <a:prstGeom prst="rect">
            <a:avLst/>
          </a:prstGeom>
          <a:noFill/>
          <a:ln w="9525">
            <a:noFill/>
            <a:miter lim="800000"/>
            <a:headEnd/>
            <a:tailEnd/>
          </a:ln>
        </p:spPr>
      </p:pic>
      <p:sp>
        <p:nvSpPr>
          <p:cNvPr id="17412" name="Rectangle 17"/>
          <p:cNvSpPr>
            <a:spLocks noChangeArrowheads="1"/>
          </p:cNvSpPr>
          <p:nvPr/>
        </p:nvSpPr>
        <p:spPr bwMode="auto">
          <a:xfrm>
            <a:off x="990600" y="6172200"/>
            <a:ext cx="7162800" cy="3810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r>
              <a:rPr lang="ru-RU" sz="2800" b="1">
                <a:latin typeface="Times New Roman" pitchFamily="18" charset="0"/>
              </a:rPr>
              <a:t>Красная площадь</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9"/>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18434" name="Picture 10"/>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sp>
        <p:nvSpPr>
          <p:cNvPr id="18435" name="Rectangle 12"/>
          <p:cNvSpPr>
            <a:spLocks noGrp="1" noChangeArrowheads="1"/>
          </p:cNvSpPr>
          <p:nvPr>
            <p:ph type="body" idx="1"/>
          </p:nvPr>
        </p:nvSpPr>
        <p:spPr>
          <a:xfrm>
            <a:off x="228600" y="2133600"/>
            <a:ext cx="8534400" cy="4724400"/>
          </a:xfrm>
        </p:spPr>
        <p:txBody>
          <a:bodyPr/>
          <a:lstStyle/>
          <a:p>
            <a:pPr marL="19050" indent="519113" algn="just" eaLnBrk="1" hangingPunct="1">
              <a:buFont typeface="Wingdings" pitchFamily="2" charset="2"/>
              <a:buNone/>
            </a:pPr>
            <a:r>
              <a:rPr lang="ru-RU" sz="2000" b="1" smtClean="0">
                <a:latin typeface="Times New Roman" pitchFamily="18" charset="0"/>
              </a:rPr>
              <a:t>Красная площадь в Москве – любимое место в столице не только гостей, но и москвичей. Она является символом города, ее сердцем. </a:t>
            </a:r>
          </a:p>
          <a:p>
            <a:pPr marL="19050" indent="519113" algn="just" eaLnBrk="1" hangingPunct="1">
              <a:buFont typeface="Wingdings" pitchFamily="2" charset="2"/>
              <a:buNone/>
            </a:pPr>
            <a:r>
              <a:rPr lang="ru-RU" sz="2000" b="1" smtClean="0">
                <a:latin typeface="Times New Roman" pitchFamily="18" charset="0"/>
              </a:rPr>
              <a:t>В древности Красная площадь называлась Торгом. Целый день шла здесь бойкая торговля. Часто возникали пожары, горели торговые ряды. Случалось, площадь выгорала дотла, но вскоре отстраивалась заново. Когда площадь была отстроена красивыми каменными зданиями, то она стала называться Красная ,красивая .</a:t>
            </a:r>
          </a:p>
          <a:p>
            <a:pPr marL="19050" indent="519113" algn="just" eaLnBrk="1" hangingPunct="1">
              <a:buFont typeface="Wingdings" pitchFamily="2" charset="2"/>
              <a:buNone/>
            </a:pPr>
            <a:r>
              <a:rPr lang="ru-RU" sz="2000" b="1" smtClean="0">
                <a:latin typeface="Times New Roman" pitchFamily="18" charset="0"/>
              </a:rPr>
              <a:t>В разное время на Красной площади проходили казни, с Красной площади уходили на фронт бойцы Красной Армии в 1941 году, на ней же праздновали Великую победу 9 мая 1945 года над фашисткой Германией.</a:t>
            </a:r>
          </a:p>
          <a:p>
            <a:pPr marL="19050" indent="519113" algn="just" eaLnBrk="1" hangingPunct="1">
              <a:lnSpc>
                <a:spcPct val="90000"/>
              </a:lnSpc>
              <a:buFont typeface="Wingdings" pitchFamily="2" charset="2"/>
              <a:buNone/>
            </a:pPr>
            <a:endParaRPr lang="ru-RU" sz="2400" b="1" smtClean="0">
              <a:latin typeface="Times New Roman"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2"/>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19458" name="Picture 13"/>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pic>
        <p:nvPicPr>
          <p:cNvPr id="19459" name="Picture 16" descr="Картинка 12 из 165856"/>
          <p:cNvPicPr>
            <a:picLocks noChangeAspect="1" noChangeArrowheads="1"/>
          </p:cNvPicPr>
          <p:nvPr/>
        </p:nvPicPr>
        <p:blipFill>
          <a:blip r:embed="rId3"/>
          <a:srcRect/>
          <a:stretch>
            <a:fillRect/>
          </a:stretch>
        </p:blipFill>
        <p:spPr bwMode="auto">
          <a:xfrm>
            <a:off x="1143000" y="1752600"/>
            <a:ext cx="6324600" cy="4270375"/>
          </a:xfrm>
          <a:prstGeom prst="rect">
            <a:avLst/>
          </a:prstGeom>
          <a:noFill/>
          <a:ln w="9525">
            <a:noFill/>
            <a:miter lim="800000"/>
            <a:headEnd/>
            <a:tailEnd/>
          </a:ln>
        </p:spPr>
      </p:pic>
      <p:sp>
        <p:nvSpPr>
          <p:cNvPr id="19460" name="Rectangle 17"/>
          <p:cNvSpPr>
            <a:spLocks noChangeArrowheads="1"/>
          </p:cNvSpPr>
          <p:nvPr/>
        </p:nvSpPr>
        <p:spPr bwMode="auto">
          <a:xfrm>
            <a:off x="990600" y="6172200"/>
            <a:ext cx="7162800" cy="3810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r>
              <a:rPr lang="ru-RU" sz="2400" b="1">
                <a:latin typeface="Times New Roman" pitchFamily="18" charset="0"/>
              </a:rPr>
              <a:t>Московский Кремль</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20482" name="Picture 8"/>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sp>
        <p:nvSpPr>
          <p:cNvPr id="20483" name="Rectangle 9"/>
          <p:cNvSpPr>
            <a:spLocks noGrp="1" noChangeArrowheads="1"/>
          </p:cNvSpPr>
          <p:nvPr>
            <p:ph type="body" idx="1"/>
          </p:nvPr>
        </p:nvSpPr>
        <p:spPr>
          <a:xfrm>
            <a:off x="685800" y="2057400"/>
            <a:ext cx="8001000" cy="4038600"/>
          </a:xfrm>
        </p:spPr>
        <p:txBody>
          <a:bodyPr/>
          <a:lstStyle/>
          <a:p>
            <a:pPr marL="19050" indent="519113" algn="just" eaLnBrk="1" hangingPunct="1">
              <a:buFont typeface="Wingdings" pitchFamily="2" charset="2"/>
              <a:buNone/>
            </a:pPr>
            <a:r>
              <a:rPr lang="ru-RU" sz="2000" b="1" smtClean="0">
                <a:latin typeface="Times New Roman" pitchFamily="18" charset="0"/>
              </a:rPr>
              <a:t>Сначала стены Кремля были деревянными, затем - сделаны из белого известняка. Белокаменный Кремль простоял более 100 лет. Он пережил вражеские нападения, пожары, даже землетрясения. Но каждый раз отстраивался заново, становясь еще краше. </a:t>
            </a:r>
          </a:p>
          <a:p>
            <a:pPr marL="19050" indent="519113" algn="just" eaLnBrk="1" hangingPunct="1">
              <a:buFont typeface="Wingdings" pitchFamily="2" charset="2"/>
              <a:buNone/>
            </a:pPr>
            <a:r>
              <a:rPr lang="ru-RU" sz="2000" b="1" smtClean="0">
                <a:latin typeface="Times New Roman" pitchFamily="18" charset="0"/>
              </a:rPr>
              <a:t>И только спустя много лет, когда Русь освободилась от татарского ига, были возведены красные зубчатые стены, стройные башни из красного кирпича. На главных башнях горят пятиконечные рубиновые звезды. У Кремля 19 башен, и все они разные.</a:t>
            </a:r>
          </a:p>
          <a:p>
            <a:pPr marL="19050" indent="519113" algn="just" eaLnBrk="1" hangingPunct="1">
              <a:buFontTx/>
              <a:buNone/>
            </a:pPr>
            <a:r>
              <a:rPr lang="pl-PL" sz="2000" b="1" smtClean="0">
                <a:latin typeface="Times New Roman" pitchFamily="18" charset="0"/>
              </a:rPr>
              <a:t>Сегодня в Кремле располагается резиденция Президента </a:t>
            </a:r>
            <a:r>
              <a:rPr lang="ru-RU" sz="2000" b="1" smtClean="0">
                <a:latin typeface="Times New Roman" pitchFamily="18" charset="0"/>
              </a:rPr>
              <a:t>Российской Федерации.</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ChangeArrowheads="1"/>
          </p:cNvSpPr>
          <p:nvPr/>
        </p:nvSpPr>
        <p:spPr bwMode="auto">
          <a:xfrm>
            <a:off x="533400" y="685800"/>
            <a:ext cx="6858000" cy="473075"/>
          </a:xfrm>
          <a:prstGeom prst="rect">
            <a:avLst/>
          </a:prstGeom>
          <a:noFill/>
          <a:ln w="9525">
            <a:noFill/>
            <a:miter lim="800000"/>
            <a:headEnd/>
            <a:tailEnd/>
          </a:ln>
        </p:spPr>
        <p:txBody>
          <a:bodyPr>
            <a:spAutoFit/>
          </a:bodyPr>
          <a:lstStyle/>
          <a:p>
            <a:pPr algn="ctr"/>
            <a:r>
              <a:rPr lang="ru-RU" sz="2500" b="1">
                <a:solidFill>
                  <a:srgbClr val="FF0000"/>
                </a:solidFill>
                <a:latin typeface="Times New Roman" pitchFamily="18" charset="0"/>
              </a:rPr>
              <a:t>СТОЛИЦА НАШЕЙ РОДИНЫ - МОСКВА</a:t>
            </a:r>
          </a:p>
        </p:txBody>
      </p:sp>
      <p:pic>
        <p:nvPicPr>
          <p:cNvPr id="21506" name="Picture 8"/>
          <p:cNvPicPr>
            <a:picLocks noGrp="1" noChangeAspect="1" noChangeArrowheads="1"/>
          </p:cNvPicPr>
          <p:nvPr>
            <p:ph type="title"/>
          </p:nvPr>
        </p:nvPicPr>
        <p:blipFill>
          <a:blip r:embed="rId2">
            <a:clrChange>
              <a:clrFrom>
                <a:srgbClr val="FFFFFF"/>
              </a:clrFrom>
              <a:clrTo>
                <a:srgbClr val="FFFFFF">
                  <a:alpha val="0"/>
                </a:srgbClr>
              </a:clrTo>
            </a:clrChange>
          </a:blip>
          <a:srcRect/>
          <a:stretch>
            <a:fillRect/>
          </a:stretch>
        </p:blipFill>
        <p:spPr>
          <a:xfrm>
            <a:off x="7543800" y="381000"/>
            <a:ext cx="1317625" cy="1563688"/>
          </a:xfrm>
        </p:spPr>
      </p:pic>
      <p:pic>
        <p:nvPicPr>
          <p:cNvPr id="21507" name="Picture 10" descr="Картинка 4 из 8144"/>
          <p:cNvPicPr>
            <a:picLocks noChangeAspect="1" noChangeArrowheads="1"/>
          </p:cNvPicPr>
          <p:nvPr/>
        </p:nvPicPr>
        <p:blipFill>
          <a:blip r:embed="rId3"/>
          <a:srcRect/>
          <a:stretch>
            <a:fillRect/>
          </a:stretch>
        </p:blipFill>
        <p:spPr bwMode="auto">
          <a:xfrm>
            <a:off x="1600200" y="1752600"/>
            <a:ext cx="5867400" cy="4400550"/>
          </a:xfrm>
          <a:prstGeom prst="rect">
            <a:avLst/>
          </a:prstGeom>
          <a:noFill/>
          <a:ln w="9525">
            <a:noFill/>
            <a:miter lim="800000"/>
            <a:headEnd/>
            <a:tailEnd/>
          </a:ln>
        </p:spPr>
      </p:pic>
      <p:sp>
        <p:nvSpPr>
          <p:cNvPr id="21508" name="Rectangle 11"/>
          <p:cNvSpPr>
            <a:spLocks noChangeArrowheads="1"/>
          </p:cNvSpPr>
          <p:nvPr/>
        </p:nvSpPr>
        <p:spPr bwMode="auto">
          <a:xfrm>
            <a:off x="304800" y="6172200"/>
            <a:ext cx="8534400" cy="685800"/>
          </a:xfrm>
          <a:prstGeom prst="rect">
            <a:avLst/>
          </a:prstGeom>
          <a:noFill/>
          <a:ln w="9525">
            <a:noFill/>
            <a:miter lim="800000"/>
            <a:headEnd/>
            <a:tailEnd/>
          </a:ln>
        </p:spPr>
        <p:txBody>
          <a:bodyPr/>
          <a:lstStyle/>
          <a:p>
            <a:pPr marL="4763" indent="-4763" algn="ctr">
              <a:lnSpc>
                <a:spcPct val="90000"/>
              </a:lnSpc>
              <a:spcBef>
                <a:spcPct val="20000"/>
              </a:spcBef>
              <a:buClr>
                <a:schemeClr val="accent2"/>
              </a:buClr>
              <a:buFont typeface="Wingdings" pitchFamily="2" charset="2"/>
              <a:buNone/>
            </a:pPr>
            <a:r>
              <a:rPr lang="ru-RU" b="1">
                <a:latin typeface="Times New Roman" pitchFamily="18" charset="0"/>
              </a:rPr>
              <a:t>Главные часы России – Кремлевские куранты на Спасской башне.</a:t>
            </a:r>
          </a:p>
          <a:p>
            <a:pPr marL="4763" indent="-4763" algn="ctr">
              <a:lnSpc>
                <a:spcPct val="90000"/>
              </a:lnSpc>
              <a:spcBef>
                <a:spcPct val="20000"/>
              </a:spcBef>
              <a:buClr>
                <a:schemeClr val="accent2"/>
              </a:buClr>
              <a:buFont typeface="Wingdings" pitchFamily="2" charset="2"/>
              <a:buNone/>
            </a:pPr>
            <a:r>
              <a:rPr lang="ru-RU" b="1">
                <a:latin typeface="Times New Roman" pitchFamily="18" charset="0"/>
              </a:rPr>
              <a:t>Бой Кремлевских курантов передают по радио в 6 часов утра и в 12 часов ночи.</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Профиль">
  <a:themeElements>
    <a:clrScheme name="Профиль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Профиль">
      <a:majorFont>
        <a:latin typeface="Verdana"/>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рофиль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Профиль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Профиль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Профиль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Профиль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Профиль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Профиль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Профиль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Профиль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Network</Template>
  <TotalTime>1305</TotalTime>
  <Words>749</Words>
  <Application>Microsoft Office PowerPoint</Application>
  <PresentationFormat>Экран (4:3)</PresentationFormat>
  <Paragraphs>77</Paragraphs>
  <Slides>23</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2</vt:i4>
      </vt:variant>
      <vt:variant>
        <vt:lpstr>Заголовки слайдов</vt:lpstr>
      </vt:variant>
      <vt:variant>
        <vt:i4>23</vt:i4>
      </vt:variant>
    </vt:vector>
  </HeadingPairs>
  <TitlesOfParts>
    <vt:vector size="30" baseType="lpstr">
      <vt:lpstr>Verdana</vt:lpstr>
      <vt:lpstr>Arial</vt:lpstr>
      <vt:lpstr>Wingdings</vt:lpstr>
      <vt:lpstr>Calibri</vt:lpstr>
      <vt:lpstr>Times New Roman</vt:lpstr>
      <vt:lpstr>Профиль</vt:lpstr>
      <vt:lpstr>Профиль</vt:lpstr>
      <vt:lpstr>СТОЛИЦА НАШЕЙ РОДИНЫ- МОСКВА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Дмитрий</cp:lastModifiedBy>
  <cp:revision>35</cp:revision>
  <cp:lastPrinted>1601-01-01T00:00:00Z</cp:lastPrinted>
  <dcterms:created xsi:type="dcterms:W3CDTF">1601-01-01T00:00:00Z</dcterms:created>
  <dcterms:modified xsi:type="dcterms:W3CDTF">2014-12-20T15:46:35Z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