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3" r:id="rId4"/>
    <p:sldId id="264" r:id="rId5"/>
    <p:sldId id="265" r:id="rId6"/>
    <p:sldId id="266" r:id="rId7"/>
    <p:sldId id="26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93" autoAdjust="0"/>
    <p:restoredTop sz="94660"/>
  </p:normalViewPr>
  <p:slideViewPr>
    <p:cSldViewPr>
      <p:cViewPr varScale="1">
        <p:scale>
          <a:sx n="69" d="100"/>
          <a:sy n="69" d="100"/>
        </p:scale>
        <p:origin x="-3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0448-2BC5-4311-8C14-DA8C5C3FB813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3E138-827D-4743-BC99-478FA42B3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0448-2BC5-4311-8C14-DA8C5C3FB813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3E138-827D-4743-BC99-478FA42B3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0448-2BC5-4311-8C14-DA8C5C3FB813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3E138-827D-4743-BC99-478FA42B3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0448-2BC5-4311-8C14-DA8C5C3FB813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3E138-827D-4743-BC99-478FA42B3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0448-2BC5-4311-8C14-DA8C5C3FB813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3E138-827D-4743-BC99-478FA42B3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0448-2BC5-4311-8C14-DA8C5C3FB813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3E138-827D-4743-BC99-478FA42B3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0448-2BC5-4311-8C14-DA8C5C3FB813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3E138-827D-4743-BC99-478FA42B3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0448-2BC5-4311-8C14-DA8C5C3FB813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3E138-827D-4743-BC99-478FA42B3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0448-2BC5-4311-8C14-DA8C5C3FB813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3E138-827D-4743-BC99-478FA42B3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0448-2BC5-4311-8C14-DA8C5C3FB813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3E138-827D-4743-BC99-478FA42B3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0448-2BC5-4311-8C14-DA8C5C3FB813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3E138-827D-4743-BC99-478FA42B3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E0448-2BC5-4311-8C14-DA8C5C3FB813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3E138-827D-4743-BC99-478FA42B3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285720" y="2143116"/>
            <a:ext cx="8572560" cy="1938992"/>
            <a:chOff x="1115616" y="2146448"/>
            <a:chExt cx="7165477" cy="251513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46448"/>
              <a:ext cx="7165477" cy="251513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00B0F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2014 год в </a:t>
              </a:r>
              <a:r>
                <a:rPr lang="ru-RU" sz="6000" b="1" dirty="0" err="1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00B0F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Кипринской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00B0F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 средней школе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56003" y="3463902"/>
              <a:ext cx="5084703" cy="8383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Участие педагогов в конкурсах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err="1" smtClean="0"/>
              <a:t>Матико</a:t>
            </a:r>
            <a:r>
              <a:rPr lang="ru-RU" sz="2800" dirty="0" smtClean="0"/>
              <a:t> Наталья Михайловна,</a:t>
            </a:r>
          </a:p>
          <a:p>
            <a:pPr marL="0" indent="0">
              <a:buNone/>
            </a:pPr>
            <a:r>
              <a:rPr lang="ru-RU" sz="2800" dirty="0" smtClean="0"/>
              <a:t> учитель технологии – </a:t>
            </a:r>
          </a:p>
          <a:p>
            <a:pPr marL="0" indent="0">
              <a:buNone/>
            </a:pPr>
            <a:r>
              <a:rPr lang="ru-RU" sz="2800" dirty="0" smtClean="0"/>
              <a:t>участница </a:t>
            </a:r>
            <a:r>
              <a:rPr lang="ru-RU" sz="2800" dirty="0"/>
              <a:t> </a:t>
            </a:r>
            <a:r>
              <a:rPr lang="ru-RU" sz="2800" dirty="0" smtClean="0"/>
              <a:t>краевого этапа </a:t>
            </a:r>
          </a:p>
          <a:p>
            <a:pPr marL="0" indent="0">
              <a:buNone/>
            </a:pPr>
            <a:r>
              <a:rPr lang="ru-RU" sz="2800" dirty="0"/>
              <a:t>к</a:t>
            </a:r>
            <a:r>
              <a:rPr lang="ru-RU" sz="2800" dirty="0" smtClean="0"/>
              <a:t>онкурса на получение </a:t>
            </a:r>
          </a:p>
          <a:p>
            <a:pPr marL="0" indent="0">
              <a:buNone/>
            </a:pPr>
            <a:r>
              <a:rPr lang="ru-RU" sz="2800" dirty="0"/>
              <a:t>д</a:t>
            </a:r>
            <a:r>
              <a:rPr lang="ru-RU" sz="2800" dirty="0" smtClean="0"/>
              <a:t>енежного поощрения </a:t>
            </a:r>
          </a:p>
          <a:p>
            <a:pPr marL="0" indent="0">
              <a:buNone/>
            </a:pPr>
            <a:r>
              <a:rPr lang="ru-RU" sz="2800" dirty="0"/>
              <a:t>л</a:t>
            </a:r>
            <a:r>
              <a:rPr lang="ru-RU" sz="2800" smtClean="0"/>
              <a:t>учшими </a:t>
            </a:r>
            <a:r>
              <a:rPr lang="ru-RU" sz="2800" dirty="0" smtClean="0"/>
              <a:t>учителями России.</a:t>
            </a:r>
            <a:endParaRPr lang="ru-RU" sz="2800" dirty="0"/>
          </a:p>
        </p:txBody>
      </p:sp>
      <p:pic>
        <p:nvPicPr>
          <p:cNvPr id="4" name="Picture 2" descr="C:\Users\Admin\Documents\Scanned Documents\я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08107" y="1340788"/>
            <a:ext cx="2452804" cy="35752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Участие в конкурсе «Учитель Года»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2800" dirty="0" err="1" smtClean="0"/>
              <a:t>Суконник</a:t>
            </a:r>
            <a:r>
              <a:rPr lang="ru-RU" sz="2800" dirty="0" smtClean="0"/>
              <a:t> </a:t>
            </a:r>
            <a:r>
              <a:rPr lang="ru-RU" sz="2800" dirty="0"/>
              <a:t> </a:t>
            </a:r>
            <a:r>
              <a:rPr lang="ru-RU" sz="2800" dirty="0" smtClean="0"/>
              <a:t> Надежда</a:t>
            </a:r>
          </a:p>
          <a:p>
            <a:pPr marL="0" indent="0">
              <a:buNone/>
            </a:pPr>
            <a:r>
              <a:rPr lang="ru-RU" sz="2800" dirty="0" smtClean="0"/>
              <a:t>Леонидовна, учитель</a:t>
            </a:r>
          </a:p>
          <a:p>
            <a:pPr marL="0" indent="0">
              <a:buNone/>
            </a:pPr>
            <a:r>
              <a:rPr lang="ru-RU" sz="2800" dirty="0"/>
              <a:t>н</a:t>
            </a:r>
            <a:r>
              <a:rPr lang="ru-RU" sz="2800" dirty="0" smtClean="0"/>
              <a:t>ачальных классов</a:t>
            </a:r>
          </a:p>
          <a:p>
            <a:endParaRPr lang="ru-RU" dirty="0"/>
          </a:p>
        </p:txBody>
      </p:sp>
      <p:pic>
        <p:nvPicPr>
          <p:cNvPr id="1026" name="Picture 2" descr="C:\Users\Пользователь\Desktop\P816075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6807" y="1452735"/>
            <a:ext cx="3312368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Пользователь\Desktop\P816075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4400" y="3068960"/>
            <a:ext cx="3225552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80399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Участие детей в муниципальном этапе предметной олимпиады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Призерами олимпиады</a:t>
            </a:r>
          </a:p>
          <a:p>
            <a:pPr marL="0" indent="0">
              <a:buNone/>
            </a:pPr>
            <a:r>
              <a:rPr lang="ru-RU" sz="2800" dirty="0" smtClean="0"/>
              <a:t>стали по истории</a:t>
            </a:r>
          </a:p>
          <a:p>
            <a:pPr marL="0" indent="0">
              <a:buNone/>
            </a:pPr>
            <a:r>
              <a:rPr lang="ru-RU" sz="2800" dirty="0" smtClean="0"/>
              <a:t>Батищев Андрей, </a:t>
            </a:r>
          </a:p>
          <a:p>
            <a:pPr marL="0" indent="0">
              <a:buNone/>
            </a:pPr>
            <a:r>
              <a:rPr lang="ru-RU" sz="2800" dirty="0" err="1" smtClean="0"/>
              <a:t>Суконник</a:t>
            </a:r>
            <a:r>
              <a:rPr lang="ru-RU" sz="2800" dirty="0" smtClean="0"/>
              <a:t> Владислав и</a:t>
            </a:r>
          </a:p>
          <a:p>
            <a:pPr marL="0" indent="0">
              <a:buNone/>
            </a:pPr>
            <a:r>
              <a:rPr lang="ru-RU" sz="2800" dirty="0" smtClean="0"/>
              <a:t>Мельникова Ангелина,</a:t>
            </a:r>
          </a:p>
          <a:p>
            <a:pPr marL="0" indent="0">
              <a:buNone/>
            </a:pPr>
            <a:r>
              <a:rPr lang="ru-RU" sz="2800" dirty="0"/>
              <a:t>п</a:t>
            </a:r>
            <a:r>
              <a:rPr lang="ru-RU" sz="2800" dirty="0" smtClean="0"/>
              <a:t>о обществознанию </a:t>
            </a:r>
          </a:p>
          <a:p>
            <a:pPr marL="0" indent="0">
              <a:buNone/>
            </a:pPr>
            <a:r>
              <a:rPr lang="ru-RU" sz="2800" dirty="0" smtClean="0"/>
              <a:t>Харитонова Дарья и </a:t>
            </a:r>
          </a:p>
          <a:p>
            <a:pPr marL="0" indent="0">
              <a:buNone/>
            </a:pPr>
            <a:r>
              <a:rPr lang="ru-RU" sz="2800" dirty="0" err="1" smtClean="0"/>
              <a:t>Складчикова</a:t>
            </a:r>
            <a:r>
              <a:rPr lang="ru-RU" sz="2800" dirty="0" smtClean="0"/>
              <a:t> Ксения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  <p:pic>
        <p:nvPicPr>
          <p:cNvPr id="1026" name="Picture 2" descr="C:\Users\Пользователь\Desktop\приз олимп\DSC_000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980" t="16669" r="13295" b="2072"/>
          <a:stretch>
            <a:fillRect/>
          </a:stretch>
        </p:blipFill>
        <p:spPr bwMode="auto">
          <a:xfrm>
            <a:off x="4355976" y="1988840"/>
            <a:ext cx="3888432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064505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Модернизация в школе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В течение года в школу поступило </a:t>
            </a:r>
          </a:p>
          <a:p>
            <a:pPr marL="0" indent="0">
              <a:buNone/>
            </a:pPr>
            <a:r>
              <a:rPr lang="ru-RU" sz="2000" dirty="0" smtClean="0"/>
              <a:t>новое  оборудование: АРМ учителя, </a:t>
            </a:r>
          </a:p>
          <a:p>
            <a:pPr marL="0" indent="0">
              <a:buNone/>
            </a:pPr>
            <a:r>
              <a:rPr lang="ru-RU" sz="2000" dirty="0" smtClean="0"/>
              <a:t>кабинет обслуживающего труда для </a:t>
            </a:r>
          </a:p>
          <a:p>
            <a:pPr marL="0" indent="0">
              <a:buNone/>
            </a:pPr>
            <a:r>
              <a:rPr lang="ru-RU" sz="2000" dirty="0" smtClean="0"/>
              <a:t>девочек, лабораторное  оборудование </a:t>
            </a:r>
          </a:p>
          <a:p>
            <a:pPr marL="0" indent="0">
              <a:buNone/>
            </a:pPr>
            <a:r>
              <a:rPr lang="ru-RU" sz="2000" dirty="0" smtClean="0"/>
              <a:t>для кабинетов  биологии и химии</a:t>
            </a:r>
            <a:endParaRPr lang="ru-RU" sz="2000" dirty="0"/>
          </a:p>
        </p:txBody>
      </p:sp>
      <p:pic>
        <p:nvPicPr>
          <p:cNvPr id="4" name="Picture 2" descr="C:\Users\Наталья\Desktop\мордернизация\120_278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284629"/>
            <a:ext cx="3354388" cy="2187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C:\Users\Наталья\Desktop\мордернизация\120_28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15930" y="3483934"/>
            <a:ext cx="3310458" cy="237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:\Users\Наталья\Desktop\мордернизация\DSCN095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3483934"/>
            <a:ext cx="3600326" cy="2537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4917609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Год культуры в России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Все школьники и педагогический</a:t>
            </a:r>
          </a:p>
          <a:p>
            <a:pPr marL="0" indent="0">
              <a:buNone/>
            </a:pPr>
            <a:r>
              <a:rPr lang="ru-RU" sz="2000" dirty="0" smtClean="0"/>
              <a:t> коллектив активно включены в</a:t>
            </a:r>
          </a:p>
          <a:p>
            <a:pPr marL="0" indent="0">
              <a:buNone/>
            </a:pPr>
            <a:r>
              <a:rPr lang="ru-RU" sz="2000" dirty="0" smtClean="0"/>
              <a:t>события, посвященные Году </a:t>
            </a:r>
          </a:p>
          <a:p>
            <a:pPr marL="0" indent="0">
              <a:buNone/>
            </a:pPr>
            <a:r>
              <a:rPr lang="ru-RU" sz="2000" dirty="0" smtClean="0"/>
              <a:t>Культуры: выставки, встречи,</a:t>
            </a:r>
          </a:p>
          <a:p>
            <a:pPr marL="0" indent="0">
              <a:buNone/>
            </a:pPr>
            <a:r>
              <a:rPr lang="ru-RU" sz="2000" dirty="0"/>
              <a:t>к</a:t>
            </a:r>
            <a:r>
              <a:rPr lang="ru-RU" sz="2000" dirty="0" smtClean="0"/>
              <a:t>онкурсы, мастер- классы,</a:t>
            </a:r>
          </a:p>
          <a:p>
            <a:pPr marL="0" indent="0">
              <a:buNone/>
            </a:pPr>
            <a:r>
              <a:rPr lang="ru-RU" sz="2000" dirty="0"/>
              <a:t>о</a:t>
            </a:r>
            <a:r>
              <a:rPr lang="ru-RU" sz="2000" dirty="0" smtClean="0"/>
              <a:t>ткрытые уроки</a:t>
            </a:r>
            <a:endParaRPr lang="ru-RU" sz="2000" dirty="0"/>
          </a:p>
        </p:txBody>
      </p:sp>
      <p:pic>
        <p:nvPicPr>
          <p:cNvPr id="4" name="Picture 2" descr="C:\Users\Наталья\Desktop\НЕДЕЛЯ ИСКУССТВ\декада фото\Декада искусств ноябрь2014\Мастер-классы\мастер-класс я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861048"/>
            <a:ext cx="2985492" cy="2239119"/>
          </a:xfrm>
          <a:prstGeom prst="rect">
            <a:avLst/>
          </a:prstGeom>
          <a:noFill/>
        </p:spPr>
      </p:pic>
      <p:pic>
        <p:nvPicPr>
          <p:cNvPr id="5" name="Picture 3" descr="C:\Users\Наталья\Desktop\НЕДЕЛЯ ИСКУССТВ\декада фото\Декада искусств ноябрь2014\у стенгазет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789040"/>
            <a:ext cx="3129508" cy="2347131"/>
          </a:xfrm>
          <a:prstGeom prst="rect">
            <a:avLst/>
          </a:prstGeom>
          <a:noFill/>
        </p:spPr>
      </p:pic>
      <p:pic>
        <p:nvPicPr>
          <p:cNvPr id="6" name="Picture 4" descr="C:\Users\Наталья\Desktop\НЕДЕЛЯ ИСКУССТВ\декада фото\Декада искусств ноябрь2014\в библиотеке - коп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1340768"/>
            <a:ext cx="3072341" cy="23042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323601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Юбилей школы</a:t>
            </a:r>
            <a:endParaRPr lang="ru-RU"/>
          </a:p>
        </p:txBody>
      </p:sp>
      <p:pic>
        <p:nvPicPr>
          <p:cNvPr id="1026" name="Picture 2" descr="E:\DSC_125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268760"/>
            <a:ext cx="6192688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0959235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2D050"/>
      </a:hlink>
      <a:folHlink>
        <a:srgbClr val="76923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134</Words>
  <Application>Microsoft Office PowerPoint</Application>
  <PresentationFormat>Экран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Участие педагогов в конкурсах</vt:lpstr>
      <vt:lpstr>Участие в конкурсе «Учитель Года»</vt:lpstr>
      <vt:lpstr>Участие детей в муниципальном этапе предметной олимпиады</vt:lpstr>
      <vt:lpstr>Модернизация в школе</vt:lpstr>
      <vt:lpstr>Год культуры в России</vt:lpstr>
      <vt:lpstr>Юбилей школы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Наталья</cp:lastModifiedBy>
  <cp:revision>19</cp:revision>
  <dcterms:created xsi:type="dcterms:W3CDTF">2014-07-07T16:28:21Z</dcterms:created>
  <dcterms:modified xsi:type="dcterms:W3CDTF">2014-12-21T20:00:23Z</dcterms:modified>
</cp:coreProperties>
</file>