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65CA7A-8B9E-4BA0-8418-5D77BFDCAAA6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E5528E-7007-4ABD-8411-0D37DB6637B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Индивидуально-типологические подходы на уроках математики.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1"/>
            <a:ext cx="88583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Дифференцированный подход к учащимся в процессе обучения способствует подготовке слабоуспевающих к восприятию нового материала, во время восполнять пробелы в знаниях, шире использовать познавательные способности учеников, особенно сильных, и постоянно поддерживать интерес к предмету.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0" y="1029301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Групповая работа как одна из форм деятельности учащихся на уроке.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2857496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Критериями для выявления типологических групп учащихся являются уровень знаний, умений и навыков по предмету (теме, разделу, курсу) и уровень усвоения знаний и способов деятельности.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Уровень знаний, умений и навыков понимается как уровень подготовленности учащегося на соответствующей ступени обучения.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142984"/>
            <a:ext cx="892971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 педагогической психологии различают три уровня знаний и способов деятельности: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 осознанное восприятие, понимание и запоминание знаний, применение знаний в знакомой ситуации и осуществление способов деятельности по образцу или в сходной ситуации;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2) применение знаний и способов деятельности в новой ситуации;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3) осуществление творческой поисковой деятельности в новой ситуации.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Учитывая вышесказанное выделяют четыре типологические группы учащихся при обучении математике.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Группа 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Учащийся имеет глубокие, полные и прочные знания основных фактов математики за пройденный курс обучения, знает определения и содержание основных понятий, их обозначения. </a:t>
            </a:r>
            <a:r>
              <a:rPr lang="ru-RU" sz="2800" dirty="0">
                <a:solidFill>
                  <a:srgbClr val="FF0000"/>
                </a:solidFill>
              </a:rPr>
              <a:t>Группа В.</a:t>
            </a:r>
            <a:r>
              <a:rPr lang="ru-RU" sz="2800" dirty="0"/>
              <a:t> Учащийся имеет хорошие, прочные знания основных фактов, входящих в содержание обучения математике, однако не всегда может аргументировать, доказывать, обобщать, приводить собственные примеры.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89297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Группа С.</a:t>
            </a:r>
            <a:r>
              <a:rPr lang="ru-RU" sz="3200" dirty="0"/>
              <a:t> Учащийся обладает минимумом знаний, умений и навыков, достаточных для их применения по образцу и в сходной ситуации. Умеет отвечать на вопросы, не требующие особых рассуждений и </a:t>
            </a:r>
            <a:r>
              <a:rPr lang="ru-RU" sz="3200" dirty="0" smtClean="0"/>
              <a:t>доказательств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Группа </a:t>
            </a:r>
            <a:r>
              <a:rPr lang="ru-RU" sz="3200" dirty="0">
                <a:solidFill>
                  <a:srgbClr val="FF0000"/>
                </a:solidFill>
              </a:rPr>
              <a:t>D. </a:t>
            </a:r>
            <a:r>
              <a:rPr lang="ru-RU" sz="3200" dirty="0"/>
              <a:t>Учащийся с трудом усваивает факты, понятия, правила и способы решения задач. Не может воспроизвести определения, примеры, приведенные учителем, или текст учебника, не всегда понимает смысл математических предложений, условия задач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Типологические группы </a:t>
            </a:r>
            <a:r>
              <a:rPr lang="ru-RU" sz="3200" dirty="0"/>
              <a:t>— это группы для учителя. На их основе в классе создаются </a:t>
            </a:r>
            <a:r>
              <a:rPr lang="ru-RU" sz="3200" dirty="0">
                <a:solidFill>
                  <a:srgbClr val="0070C0"/>
                </a:solidFill>
              </a:rPr>
              <a:t>рабочие звенья</a:t>
            </a:r>
            <a:r>
              <a:rPr lang="ru-RU" sz="3200" dirty="0"/>
              <a:t>, позволяющие учителю осуществлять дифференцированный подход и оказывать своевременную помощь каждой группе на различных этапах урока.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Например, классу дается работа.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Найдите значение выражения 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(x – 10)2 – (x + 80) при x = 0,97.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Решите уравнение 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x(x – 1) + 4(1 – x) = 0.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Классу дано задание.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Решите систему уравнений известными вам способами.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Работа выполняется в звеньях из трех человек. Звеньевой распределяет задания: одному —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решить систему графически, другому — способом сложения, третьему — способом подстановки. После индивидуальной работы учащиеся приступают к групповой работе: сверяют ответы, проверяют друг у друга решение, помогают не справившемуся с заданием товарищу.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Функция задана путем перечисления пар: (1; 3), (3; 5), (5; 7), (2; 2), (6; 4). Задайте функцию: а) с помощью стрелок; б) таблицей; в) графиком.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Задание выполняется аналогично.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7000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Исходя из особенностей каждой типологической группы, учитель определяет цели дифференцированной работы с учащимися и помощь, которую им можно оказать непосредственно на уроке.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525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Индивидуально-типологические подходы на уроках математики.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Индивидуально-типологические подходы на уроках математики.</dc:title>
  <dc:creator>Черкасова</dc:creator>
  <cp:lastModifiedBy>Черкасова</cp:lastModifiedBy>
  <cp:revision>4</cp:revision>
  <dcterms:created xsi:type="dcterms:W3CDTF">2013-11-06T10:13:59Z</dcterms:created>
  <dcterms:modified xsi:type="dcterms:W3CDTF">2013-11-06T10:46:42Z</dcterms:modified>
</cp:coreProperties>
</file>