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7F6367-68B6-416D-A968-E8ABAE1C6D5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23554" name="Picture 2" descr="Expbann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61" name="Picture 9" descr="EXPHORS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F1A4D-DD7C-4D4A-BFA1-0F7A873819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723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F8504-ADDB-4C5A-A3E2-CBEC92EDEF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034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6D7B5-A971-40D8-AE21-7BD4B2DD92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136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8D96-F38D-40D7-871F-38617DD893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496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F0DE-268D-4147-9C94-FC950CC52F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160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B0835-76C6-4B51-9280-A9AA16EFDA1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533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14674-FA66-4EBF-A430-D38E58DD0C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505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3FC9A-0822-40BA-8FC2-AB3AEAC6B85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5073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442C0-9617-47AE-8DA8-B98F1463A7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86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E5FCF-4E06-4850-8A18-CDD58C14A2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096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22530" name="Picture 2" descr="Expbanna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7757AEE9-B581-4778-9CBF-F840DAF56AF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Художественные символы городов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/>
              <a:t>Подготовили:</a:t>
            </a:r>
          </a:p>
          <a:p>
            <a:r>
              <a:rPr lang="ru-RU" sz="2400" dirty="0" smtClean="0"/>
              <a:t>Ученицы 9Е класса </a:t>
            </a:r>
          </a:p>
          <a:p>
            <a:r>
              <a:rPr lang="ru-RU" sz="2400" dirty="0" smtClean="0"/>
              <a:t>МАОУСОШ №33</a:t>
            </a:r>
          </a:p>
          <a:p>
            <a:r>
              <a:rPr lang="ru-RU" sz="2400" dirty="0" smtClean="0"/>
              <a:t>Хлебникова Екатерина и Земскова Валерия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1684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743744"/>
          </a:xfrm>
        </p:spPr>
        <p:txBody>
          <a:bodyPr/>
          <a:lstStyle/>
          <a:p>
            <a:r>
              <a:rPr lang="ru-RU" dirty="0" smtClean="0"/>
              <a:t>Испания. </a:t>
            </a:r>
            <a:r>
              <a:rPr lang="ru-RU" dirty="0" err="1" smtClean="0"/>
              <a:t>Пласа</a:t>
            </a:r>
            <a:r>
              <a:rPr lang="ru-RU" dirty="0" smtClean="0"/>
              <a:t> Майор </a:t>
            </a:r>
            <a:endParaRPr lang="ru-RU" dirty="0"/>
          </a:p>
        </p:txBody>
      </p:sp>
      <p:pic>
        <p:nvPicPr>
          <p:cNvPr id="3074" name="Picture 2" descr="C:\Users\маман\Pictures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5000" y="1412776"/>
            <a:ext cx="7252533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8780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sz="3600" dirty="0" err="1" smtClean="0"/>
              <a:t>Испания.Церковь</a:t>
            </a:r>
            <a:r>
              <a:rPr lang="ru-RU" sz="3600" dirty="0" smtClean="0"/>
              <a:t> </a:t>
            </a:r>
            <a:r>
              <a:rPr lang="ru-RU" sz="3600" dirty="0" err="1" smtClean="0"/>
              <a:t>Саграда</a:t>
            </a:r>
            <a:r>
              <a:rPr lang="ru-RU" sz="3600" dirty="0" smtClean="0"/>
              <a:t> Фамилия</a:t>
            </a:r>
            <a:endParaRPr lang="ru-RU" sz="3600" dirty="0"/>
          </a:p>
        </p:txBody>
      </p:sp>
      <p:pic>
        <p:nvPicPr>
          <p:cNvPr id="4098" name="Picture 2" descr="C:\Users\маман\Pictures\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48508"/>
            <a:ext cx="5184576" cy="5138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27317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Испания. </a:t>
            </a:r>
            <a:r>
              <a:rPr lang="ru-RU" dirty="0" err="1" smtClean="0"/>
              <a:t>Альгамбра</a:t>
            </a:r>
            <a:endParaRPr lang="ru-RU" dirty="0"/>
          </a:p>
        </p:txBody>
      </p:sp>
      <p:pic>
        <p:nvPicPr>
          <p:cNvPr id="5122" name="Picture 2" descr="C:\Users\маман\Pictures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386" y="1556791"/>
            <a:ext cx="7760078" cy="44102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0973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Греция. Акрополь</a:t>
            </a:r>
            <a:endParaRPr lang="ru-RU" dirty="0"/>
          </a:p>
        </p:txBody>
      </p:sp>
      <p:pic>
        <p:nvPicPr>
          <p:cNvPr id="6146" name="Picture 2" descr="C:\Users\маман\Pictures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840501" cy="51320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9644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Греция. Парфенон.</a:t>
            </a:r>
            <a:endParaRPr lang="ru-RU" dirty="0"/>
          </a:p>
        </p:txBody>
      </p:sp>
      <p:pic>
        <p:nvPicPr>
          <p:cNvPr id="7170" name="Picture 2" descr="C:\Users\маман\Pictures\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6768752" cy="50765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76364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Греция. Афинская агора </a:t>
            </a:r>
            <a:endParaRPr lang="ru-RU" dirty="0"/>
          </a:p>
        </p:txBody>
      </p:sp>
      <p:pic>
        <p:nvPicPr>
          <p:cNvPr id="8194" name="Picture 2" descr="C:\Users\маман\Pictures\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864" y="1752600"/>
            <a:ext cx="7564272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7774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383704"/>
          </a:xfrm>
        </p:spPr>
        <p:txBody>
          <a:bodyPr/>
          <a:lstStyle/>
          <a:p>
            <a:r>
              <a:rPr lang="ru-RU" sz="3600" dirty="0" smtClean="0"/>
              <a:t>Германия. Бранденбургские ворота</a:t>
            </a:r>
            <a:endParaRPr lang="ru-RU" sz="3600" dirty="0"/>
          </a:p>
        </p:txBody>
      </p:sp>
      <p:pic>
        <p:nvPicPr>
          <p:cNvPr id="9218" name="Picture 2" descr="C:\Users\маман\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80728"/>
            <a:ext cx="6385756" cy="52708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24095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sz="4000" dirty="0" smtClean="0"/>
              <a:t>Германия. Замок </a:t>
            </a:r>
            <a:r>
              <a:rPr lang="ru-RU" sz="4000" dirty="0" err="1" smtClean="0"/>
              <a:t>Нойшванштайн</a:t>
            </a:r>
            <a:endParaRPr lang="ru-RU" sz="4000" dirty="0"/>
          </a:p>
        </p:txBody>
      </p:sp>
      <p:pic>
        <p:nvPicPr>
          <p:cNvPr id="10242" name="Picture 2" descr="C:\Users\маман\Pictures\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1149473"/>
            <a:ext cx="6707216" cy="50158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580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Германия. Рейхстаг</a:t>
            </a:r>
            <a:endParaRPr lang="ru-RU" dirty="0"/>
          </a:p>
        </p:txBody>
      </p:sp>
      <p:pic>
        <p:nvPicPr>
          <p:cNvPr id="11266" name="Picture 2" descr="C:\Users\маман\Pictures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268760"/>
            <a:ext cx="7503106" cy="5004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9619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Германия. Кельнский собор</a:t>
            </a:r>
            <a:endParaRPr lang="ru-RU" dirty="0"/>
          </a:p>
        </p:txBody>
      </p:sp>
      <p:pic>
        <p:nvPicPr>
          <p:cNvPr id="12290" name="Picture 2" descr="C:\Users\маман\Pictures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24744"/>
            <a:ext cx="6751752" cy="5089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8090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815752"/>
          </a:xfrm>
        </p:spPr>
        <p:txBody>
          <a:bodyPr/>
          <a:lstStyle/>
          <a:p>
            <a:r>
              <a:rPr lang="ru-RU" dirty="0" smtClean="0"/>
              <a:t>Великобритания. Стоунхендж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196752"/>
            <a:ext cx="7488832" cy="5212228"/>
          </a:xfrm>
        </p:spPr>
      </p:pic>
    </p:spTree>
    <p:extLst>
      <p:ext uri="{BB962C8B-B14F-4D97-AF65-F5344CB8AC3E}">
        <p14:creationId xmlns:p14="http://schemas.microsoft.com/office/powerpoint/2010/main" xmlns="" val="244720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Франция. Лувр.</a:t>
            </a:r>
            <a:endParaRPr lang="ru-RU" dirty="0"/>
          </a:p>
        </p:txBody>
      </p:sp>
      <p:pic>
        <p:nvPicPr>
          <p:cNvPr id="13314" name="Picture 2" descr="C:\Users\маман\Pictures\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7"/>
            <a:ext cx="7367104" cy="4951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6871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Франция. Эйфелева Башня</a:t>
            </a:r>
            <a:endParaRPr lang="ru-RU" dirty="0"/>
          </a:p>
        </p:txBody>
      </p:sp>
      <p:pic>
        <p:nvPicPr>
          <p:cNvPr id="14338" name="Picture 2" descr="C:\Users\маман\Pictures\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7429449" cy="4957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5473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Франция. </a:t>
            </a:r>
            <a:r>
              <a:rPr lang="en-US" dirty="0" smtClean="0"/>
              <a:t>Notre Dame de Paris</a:t>
            </a:r>
            <a:endParaRPr lang="ru-RU" dirty="0"/>
          </a:p>
        </p:txBody>
      </p:sp>
      <p:pic>
        <p:nvPicPr>
          <p:cNvPr id="15362" name="Picture 2" descr="C:\Users\маман\Pictures\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9512" y="980728"/>
            <a:ext cx="5358800" cy="5328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85572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r>
              <a:rPr lang="ru-RU" dirty="0" smtClean="0"/>
              <a:t>Франция. Триумфальная арка</a:t>
            </a:r>
            <a:endParaRPr lang="ru-RU" dirty="0"/>
          </a:p>
        </p:txBody>
      </p:sp>
      <p:pic>
        <p:nvPicPr>
          <p:cNvPr id="16386" name="Picture 2" descr="C:\Users\маман\Pictures\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2108" y="1268760"/>
            <a:ext cx="5835592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10361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Япония. Гора Фудзияма</a:t>
            </a:r>
            <a:endParaRPr lang="ru-RU" dirty="0"/>
          </a:p>
        </p:txBody>
      </p:sp>
      <p:pic>
        <p:nvPicPr>
          <p:cNvPr id="17410" name="Picture 2" descr="C:\Users\маман\Pictures\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66930"/>
            <a:ext cx="7297053" cy="5330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2978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sz="4000" dirty="0" smtClean="0"/>
              <a:t>Япония. Императорский дворец</a:t>
            </a:r>
            <a:endParaRPr lang="ru-RU" sz="4000" dirty="0"/>
          </a:p>
        </p:txBody>
      </p:sp>
      <p:pic>
        <p:nvPicPr>
          <p:cNvPr id="18434" name="Picture 2" descr="C:\Users\маман\Pictures\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7332" y="1752600"/>
            <a:ext cx="7291335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22353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sz="3600" dirty="0" smtClean="0"/>
              <a:t>Япония. Золотой павильон </a:t>
            </a:r>
            <a:r>
              <a:rPr lang="ru-RU" sz="3600" dirty="0" err="1" smtClean="0"/>
              <a:t>Кинкакудзи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19458" name="Picture 2" descr="C:\Users\маман\Pictures\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5061"/>
            <a:ext cx="7772400" cy="36498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98509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Япония. </a:t>
            </a:r>
            <a:r>
              <a:rPr lang="ru-RU" dirty="0" err="1" smtClean="0"/>
              <a:t>Киемидзу-дэра</a:t>
            </a:r>
            <a:endParaRPr lang="ru-RU" dirty="0"/>
          </a:p>
        </p:txBody>
      </p:sp>
      <p:pic>
        <p:nvPicPr>
          <p:cNvPr id="20482" name="Picture 2" descr="C:\Users\маман\Pictures\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59"/>
            <a:ext cx="7091231" cy="4986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7862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Китай. </a:t>
            </a:r>
            <a:r>
              <a:rPr lang="ru-RU" sz="3600" dirty="0" smtClean="0"/>
              <a:t>Великая Китайская Стена</a:t>
            </a:r>
            <a:endParaRPr lang="ru-RU" sz="3600" dirty="0"/>
          </a:p>
        </p:txBody>
      </p:sp>
      <p:pic>
        <p:nvPicPr>
          <p:cNvPr id="21506" name="Picture 2" descr="C:\Users\маман\Pictures\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1"/>
            <a:ext cx="6672514" cy="50060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4383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455712"/>
          </a:xfrm>
        </p:spPr>
        <p:txBody>
          <a:bodyPr/>
          <a:lstStyle/>
          <a:p>
            <a:r>
              <a:rPr lang="ru-RU" dirty="0" smtClean="0"/>
              <a:t>Китай. Храм Неба</a:t>
            </a:r>
            <a:endParaRPr lang="ru-RU" dirty="0"/>
          </a:p>
        </p:txBody>
      </p:sp>
      <p:pic>
        <p:nvPicPr>
          <p:cNvPr id="22530" name="Picture 2" descr="C:\Users\маман\Pictures\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7144486" cy="5337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99044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1080120"/>
          </a:xfrm>
        </p:spPr>
        <p:txBody>
          <a:bodyPr/>
          <a:lstStyle/>
          <a:p>
            <a:r>
              <a:rPr lang="ru-RU" dirty="0" smtClean="0"/>
              <a:t>Великобритания. Вестминстерское Аббатство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772816"/>
            <a:ext cx="6048672" cy="4536504"/>
          </a:xfrm>
        </p:spPr>
      </p:pic>
    </p:spTree>
    <p:extLst>
      <p:ext uri="{BB962C8B-B14F-4D97-AF65-F5344CB8AC3E}">
        <p14:creationId xmlns:p14="http://schemas.microsoft.com/office/powerpoint/2010/main" xmlns="" val="2410657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455712"/>
          </a:xfrm>
        </p:spPr>
        <p:txBody>
          <a:bodyPr/>
          <a:lstStyle/>
          <a:p>
            <a:r>
              <a:rPr lang="ru-RU" dirty="0" smtClean="0"/>
              <a:t>Китай. Летний Дворец</a:t>
            </a:r>
            <a:endParaRPr lang="ru-RU" dirty="0"/>
          </a:p>
        </p:txBody>
      </p:sp>
      <p:pic>
        <p:nvPicPr>
          <p:cNvPr id="23554" name="Picture 2" descr="C:\Users\маман\Pictures\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337" y="1124744"/>
            <a:ext cx="6794110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93121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Китай. Площадь Тяньаньмэнь</a:t>
            </a:r>
            <a:endParaRPr lang="ru-RU" dirty="0"/>
          </a:p>
        </p:txBody>
      </p:sp>
      <p:pic>
        <p:nvPicPr>
          <p:cNvPr id="24578" name="Picture 2" descr="C:\Users\маман\Pictures\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59"/>
            <a:ext cx="6641335" cy="49932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206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599728"/>
          </a:xfrm>
        </p:spPr>
        <p:txBody>
          <a:bodyPr/>
          <a:lstStyle/>
          <a:p>
            <a:r>
              <a:rPr lang="ru-RU" sz="3600" dirty="0" smtClean="0"/>
              <a:t>Россия. Собор Василия Блаженного</a:t>
            </a:r>
            <a:endParaRPr lang="ru-RU" sz="3600" dirty="0"/>
          </a:p>
        </p:txBody>
      </p:sp>
      <p:pic>
        <p:nvPicPr>
          <p:cNvPr id="25602" name="Picture 2" descr="C:\Users\маман\Pictures\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067546"/>
            <a:ext cx="7704856" cy="51286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094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Россия. Эрмитаж</a:t>
            </a:r>
            <a:endParaRPr lang="ru-RU" dirty="0"/>
          </a:p>
        </p:txBody>
      </p:sp>
      <p:pic>
        <p:nvPicPr>
          <p:cNvPr id="26626" name="Picture 2" descr="C:\Users\маман\Pictures\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472536" cy="49308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177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Россия. Третьяковская галерея</a:t>
            </a:r>
            <a:endParaRPr lang="ru-RU" dirty="0"/>
          </a:p>
        </p:txBody>
      </p:sp>
      <p:pic>
        <p:nvPicPr>
          <p:cNvPr id="27650" name="Picture 2" descr="C:\Users\маман\Pictures\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7"/>
            <a:ext cx="7373921" cy="49470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331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455712"/>
          </a:xfrm>
        </p:spPr>
        <p:txBody>
          <a:bodyPr/>
          <a:lstStyle/>
          <a:p>
            <a:r>
              <a:rPr lang="ru-RU" dirty="0" smtClean="0"/>
              <a:t>Россия. Родина-Мать</a:t>
            </a:r>
            <a:endParaRPr lang="ru-RU" dirty="0"/>
          </a:p>
        </p:txBody>
      </p:sp>
      <p:pic>
        <p:nvPicPr>
          <p:cNvPr id="28674" name="Picture 2" descr="C:\Users\маман\Pictures\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214" y="1412776"/>
            <a:ext cx="7204639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54105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sz="3200" dirty="0" smtClean="0"/>
              <a:t>Австралия. Сиднейский оперный театр</a:t>
            </a:r>
            <a:endParaRPr lang="ru-RU" sz="3200" dirty="0"/>
          </a:p>
        </p:txBody>
      </p:sp>
      <p:pic>
        <p:nvPicPr>
          <p:cNvPr id="29698" name="Picture 2" descr="C:\Users\маман\Pictures\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80168"/>
            <a:ext cx="7772400" cy="40596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0177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Австралия. </a:t>
            </a:r>
            <a:r>
              <a:rPr lang="ru-RU" dirty="0" err="1" smtClean="0"/>
              <a:t>Харбор</a:t>
            </a:r>
            <a:r>
              <a:rPr lang="ru-RU" dirty="0" smtClean="0"/>
              <a:t> Бридж</a:t>
            </a:r>
            <a:endParaRPr lang="ru-RU" dirty="0"/>
          </a:p>
        </p:txBody>
      </p:sp>
      <p:pic>
        <p:nvPicPr>
          <p:cNvPr id="30722" name="Picture 2" descr="C:\Users\маман\Pictures\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75857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391816"/>
          </a:xfrm>
        </p:spPr>
        <p:txBody>
          <a:bodyPr/>
          <a:lstStyle/>
          <a:p>
            <a:r>
              <a:rPr lang="ru-RU" dirty="0" smtClean="0"/>
              <a:t>Великобритания. Биг Бен и парламент.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876028"/>
            <a:ext cx="7848872" cy="4447694"/>
          </a:xfrm>
        </p:spPr>
      </p:pic>
    </p:spTree>
    <p:extLst>
      <p:ext uri="{BB962C8B-B14F-4D97-AF65-F5344CB8AC3E}">
        <p14:creationId xmlns:p14="http://schemas.microsoft.com/office/powerpoint/2010/main" xmlns="" val="2070890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Великобритания. Букингемский дворец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700808"/>
            <a:ext cx="6898991" cy="4636122"/>
          </a:xfrm>
        </p:spPr>
      </p:pic>
    </p:spTree>
    <p:extLst>
      <p:ext uri="{BB962C8B-B14F-4D97-AF65-F5344CB8AC3E}">
        <p14:creationId xmlns:p14="http://schemas.microsoft.com/office/powerpoint/2010/main" xmlns="" val="971817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r>
              <a:rPr lang="ru-RU" dirty="0" smtClean="0"/>
              <a:t>Италия. Колизей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124744"/>
            <a:ext cx="7128792" cy="5153599"/>
          </a:xfrm>
        </p:spPr>
      </p:pic>
    </p:spTree>
    <p:extLst>
      <p:ext uri="{BB962C8B-B14F-4D97-AF65-F5344CB8AC3E}">
        <p14:creationId xmlns:p14="http://schemas.microsoft.com/office/powerpoint/2010/main" xmlns="" val="390535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dirty="0" smtClean="0"/>
              <a:t>Италия. Пизанская башня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980728"/>
            <a:ext cx="7330800" cy="5359896"/>
          </a:xfrm>
        </p:spPr>
      </p:pic>
    </p:spTree>
    <p:extLst>
      <p:ext uri="{BB962C8B-B14F-4D97-AF65-F5344CB8AC3E}">
        <p14:creationId xmlns:p14="http://schemas.microsoft.com/office/powerpoint/2010/main" xmlns="" val="2930249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27720"/>
          </a:xfrm>
        </p:spPr>
        <p:txBody>
          <a:bodyPr/>
          <a:lstStyle/>
          <a:p>
            <a:r>
              <a:rPr lang="ru-RU" sz="3200" dirty="0" smtClean="0"/>
              <a:t>Италия. Санта-Мария-</a:t>
            </a:r>
            <a:r>
              <a:rPr lang="ru-RU" sz="3200" dirty="0" err="1" smtClean="0"/>
              <a:t>дель</a:t>
            </a:r>
            <a:r>
              <a:rPr lang="ru-RU" sz="3200" dirty="0" smtClean="0"/>
              <a:t>-</a:t>
            </a:r>
            <a:r>
              <a:rPr lang="ru-RU" sz="3200" dirty="0" err="1" smtClean="0"/>
              <a:t>Фьоре</a:t>
            </a:r>
            <a:endParaRPr lang="ru-RU" sz="3200" dirty="0"/>
          </a:p>
        </p:txBody>
      </p:sp>
      <p:pic>
        <p:nvPicPr>
          <p:cNvPr id="1026" name="Picture 2" descr="C:\Users\маман\Pictures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336" y="1196752"/>
            <a:ext cx="6570047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614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599728"/>
          </a:xfrm>
        </p:spPr>
        <p:txBody>
          <a:bodyPr/>
          <a:lstStyle/>
          <a:p>
            <a:r>
              <a:rPr lang="ru-RU" dirty="0" smtClean="0"/>
              <a:t>Италия. Ватикан</a:t>
            </a:r>
            <a:endParaRPr lang="ru-RU" dirty="0"/>
          </a:p>
        </p:txBody>
      </p:sp>
      <p:pic>
        <p:nvPicPr>
          <p:cNvPr id="2050" name="Picture 2" descr="C:\Users\маман\Pictures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640" y="1124744"/>
            <a:ext cx="6868316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7394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оформления «Судовой журнал»">
  <a:themeElements>
    <a:clrScheme name="Тема Office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«Судовой журнал»</Template>
  <TotalTime>110</TotalTime>
  <Words>159</Words>
  <Application>Microsoft Office PowerPoint</Application>
  <PresentationFormat>Экран (4:3)</PresentationFormat>
  <Paragraphs>41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Шаблон оформления «Судовой журнал»</vt:lpstr>
      <vt:lpstr>Художественные символы городов мира</vt:lpstr>
      <vt:lpstr>Великобритания. Стоунхендж</vt:lpstr>
      <vt:lpstr>Великобритания. Вестминстерское Аббатство</vt:lpstr>
      <vt:lpstr>Великобритания. Биг Бен и парламент.</vt:lpstr>
      <vt:lpstr>Великобритания. Букингемский дворец</vt:lpstr>
      <vt:lpstr>Италия. Колизей</vt:lpstr>
      <vt:lpstr>Италия. Пизанская башня</vt:lpstr>
      <vt:lpstr>Италия. Санта-Мария-дель-Фьоре</vt:lpstr>
      <vt:lpstr>Италия. Ватикан</vt:lpstr>
      <vt:lpstr>Испания. Пласа Майор </vt:lpstr>
      <vt:lpstr>Испания.Церковь Саграда Фамилия</vt:lpstr>
      <vt:lpstr>Испания. Альгамбра</vt:lpstr>
      <vt:lpstr>Греция. Акрополь</vt:lpstr>
      <vt:lpstr>Греция. Парфенон.</vt:lpstr>
      <vt:lpstr>Греция. Афинская агора </vt:lpstr>
      <vt:lpstr>Германия. Бранденбургские ворота</vt:lpstr>
      <vt:lpstr>Германия. Замок Нойшванштайн</vt:lpstr>
      <vt:lpstr>Германия. Рейхстаг</vt:lpstr>
      <vt:lpstr>Германия. Кельнский собор</vt:lpstr>
      <vt:lpstr>Франция. Лувр.</vt:lpstr>
      <vt:lpstr>Франция. Эйфелева Башня</vt:lpstr>
      <vt:lpstr>Франция. Notre Dame de Paris</vt:lpstr>
      <vt:lpstr>Франция. Триумфальная арка</vt:lpstr>
      <vt:lpstr>Япония. Гора Фудзияма</vt:lpstr>
      <vt:lpstr>Япония. Императорский дворец</vt:lpstr>
      <vt:lpstr>Япония. Золотой павильон Кинкакудзи </vt:lpstr>
      <vt:lpstr>Япония. Киемидзу-дэра</vt:lpstr>
      <vt:lpstr>Китай. Великая Китайская Стена</vt:lpstr>
      <vt:lpstr>Китай. Храм Неба</vt:lpstr>
      <vt:lpstr>Китай. Летний Дворец</vt:lpstr>
      <vt:lpstr>Китай. Площадь Тяньаньмэнь</vt:lpstr>
      <vt:lpstr>Россия. Собор Василия Блаженного</vt:lpstr>
      <vt:lpstr>Россия. Эрмитаж</vt:lpstr>
      <vt:lpstr>Россия. Третьяковская галерея</vt:lpstr>
      <vt:lpstr>Россия. Родина-Мать</vt:lpstr>
      <vt:lpstr>Австралия. Сиднейский оперный театр</vt:lpstr>
      <vt:lpstr>Австралия. Харбор Бридж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Художественные символы городов мира</dc:title>
  <dc:creator>Admin</dc:creator>
  <cp:lastModifiedBy>маман</cp:lastModifiedBy>
  <cp:revision>11</cp:revision>
  <dcterms:created xsi:type="dcterms:W3CDTF">2014-09-27T09:12:29Z</dcterms:created>
  <dcterms:modified xsi:type="dcterms:W3CDTF">2014-12-23T19:07:28Z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TC010690171049</vt:lpwstr>
  </property>
</Properties>
</file>