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 id="2147483708" r:id="rId3"/>
  </p:sldMasterIdLst>
  <p:sldIdLst>
    <p:sldId id="256" r:id="rId4"/>
    <p:sldId id="257" r:id="rId5"/>
    <p:sldId id="263" r:id="rId6"/>
    <p:sldId id="258" r:id="rId7"/>
    <p:sldId id="259" r:id="rId8"/>
    <p:sldId id="260" r:id="rId9"/>
    <p:sldId id="261" r:id="rId10"/>
    <p:sldId id="264" r:id="rId11"/>
    <p:sldId id="265" r:id="rId12"/>
    <p:sldId id="268" r:id="rId13"/>
    <p:sldId id="269" r:id="rId14"/>
    <p:sldId id="270" r:id="rId15"/>
    <p:sldId id="271" r:id="rId16"/>
    <p:sldId id="272" r:id="rId17"/>
    <p:sldId id="274" r:id="rId18"/>
    <p:sldId id="275" r:id="rId19"/>
    <p:sldId id="276" r:id="rId20"/>
    <p:sldId id="266" r:id="rId21"/>
    <p:sldId id="267"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3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pPr/>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pPr/>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13" name="Slide Number Placeholder 12"/>
          <p:cNvSpPr>
            <a:spLocks noGrp="1"/>
          </p:cNvSpPr>
          <p:nvPr>
            <p:ph type="sldNum" sz="quarter" idx="11"/>
          </p:nvPr>
        </p:nvSpPr>
        <p:spPr/>
        <p:txBody>
          <a:bodyPr/>
          <a:lstStyle/>
          <a:p>
            <a:fld id="{B19B0651-EE4F-4900-A07F-96A6BFA9D0F0}" type="slidenum">
              <a:rPr lang="ru-RU" smtClean="0"/>
              <a:pPr/>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pPr/>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pPr/>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6" name="Slide Number Placeholder 5"/>
          <p:cNvSpPr>
            <a:spLocks noGrp="1"/>
          </p:cNvSpPr>
          <p:nvPr>
            <p:ph type="sldNum" sz="quarter" idx="11"/>
          </p:nvPr>
        </p:nvSpPr>
        <p:spPr/>
        <p:txBody>
          <a:bodyPr/>
          <a:lstStyle/>
          <a:p>
            <a:fld id="{B19B0651-EE4F-4900-A07F-96A6BFA9D0F0}" type="slidenum">
              <a:rPr lang="ru-RU" smtClean="0"/>
              <a:pPr/>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ru-RU" smtClean="0"/>
              <a:t>Образец заголовка</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pPr/>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14" name="Slide Number Placeholder 13"/>
          <p:cNvSpPr>
            <a:spLocks noGrp="1"/>
          </p:cNvSpPr>
          <p:nvPr>
            <p:ph type="sldNum" sz="quarter" idx="11"/>
          </p:nvPr>
        </p:nvSpPr>
        <p:spPr/>
        <p:txBody>
          <a:bodyPr/>
          <a:lstStyle/>
          <a:p>
            <a:fld id="{B19B0651-EE4F-4900-A07F-96A6BFA9D0F0}" type="slidenum">
              <a:rPr lang="ru-RU" smtClean="0"/>
              <a:pPr/>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9" name="Title 8"/>
          <p:cNvSpPr>
            <a:spLocks noGrp="1"/>
          </p:cNvSpPr>
          <p:nvPr>
            <p:ph type="title"/>
          </p:nvPr>
        </p:nvSpPr>
        <p:spPr>
          <a:xfrm>
            <a:off x="914400" y="1544715"/>
            <a:ext cx="7315200" cy="1154097"/>
          </a:xfrm>
        </p:spPr>
        <p:txBody>
          <a:bodyPr/>
          <a:lstStyle/>
          <a:p>
            <a:r>
              <a:rPr lang="ru-RU" smtClean="0"/>
              <a:t>Образец заголовка</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0" name="Title 9"/>
          <p:cNvSpPr>
            <a:spLocks noGrp="1"/>
          </p:cNvSpPr>
          <p:nvPr>
            <p:ph type="title"/>
          </p:nvPr>
        </p:nvSpPr>
        <p:spPr>
          <a:xfrm>
            <a:off x="914400" y="1544715"/>
            <a:ext cx="7315200" cy="1154097"/>
          </a:xfrm>
        </p:spPr>
        <p:txBody>
          <a:bodyPr/>
          <a:lstStyle/>
          <a:p>
            <a:r>
              <a:rPr lang="ru-RU" smtClean="0"/>
              <a:t>Образец заголовка</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ru-RU" smtClean="0"/>
              <a:t>Образец заголовка</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24.12.2014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B4C71EC6-210F-42DE-9C53-41977AD35B3D}" type="datetimeFigureOut">
              <a:rPr lang="ru-RU" smtClean="0"/>
              <a:pPr/>
              <a:t>24.12.2014</a:t>
            </a:fld>
            <a:endParaRPr lang="ru-RU"/>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B19B0651-EE4F-4900-A07F-96A6BFA9D0F0}" type="slidenum">
              <a:rPr lang="ru-RU" smtClean="0"/>
              <a:pPr/>
              <a:t>‹#›</a:t>
            </a:fld>
            <a:endParaRPr lang="ru-RU"/>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pPr/>
              <a:t>24.12.2014</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B4C71EC6-210F-42DE-9C53-41977AD35B3D}" type="datetimeFigureOut">
              <a:rPr lang="ru-RU" smtClean="0"/>
              <a:pPr/>
              <a:t>24.12.2014</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B19B0651-EE4F-4900-A07F-96A6BFA9D0F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hyperlink" Target="http://lyceum.nstu.ru/grant/impress1.ht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slide" Target="slide7.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052736"/>
            <a:ext cx="7315200" cy="2595025"/>
          </a:xfrm>
        </p:spPr>
        <p:txBody>
          <a:bodyPr/>
          <a:lstStyle/>
          <a:p>
            <a:r>
              <a:rPr lang="ru-RU" dirty="0" smtClean="0"/>
              <a:t>Как создать презентацию </a:t>
            </a:r>
            <a:r>
              <a:rPr lang="ru-RU" dirty="0"/>
              <a:t> в </a:t>
            </a:r>
            <a:r>
              <a:rPr lang="en-US" dirty="0" smtClean="0"/>
              <a:t>OpenOffice.org</a:t>
            </a:r>
            <a:r>
              <a:rPr lang="en-US" dirty="0"/>
              <a:t> </a:t>
            </a:r>
            <a:r>
              <a:rPr lang="en-US" dirty="0" smtClean="0"/>
              <a:t>Impress</a:t>
            </a:r>
            <a:r>
              <a:rPr lang="ru-RU" dirty="0" smtClean="0"/>
              <a:t>.</a:t>
            </a:r>
            <a:endParaRPr lang="ru-RU" dirty="0"/>
          </a:p>
        </p:txBody>
      </p:sp>
    </p:spTree>
    <p:extLst>
      <p:ext uri="{BB962C8B-B14F-4D97-AF65-F5344CB8AC3E}">
        <p14:creationId xmlns:p14="http://schemas.microsoft.com/office/powerpoint/2010/main" xmlns="" val="24484181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404664"/>
            <a:ext cx="7315200" cy="1154097"/>
          </a:xfrm>
        </p:spPr>
        <p:txBody>
          <a:bodyPr/>
          <a:lstStyle/>
          <a:p>
            <a:r>
              <a:rPr lang="ru-RU" dirty="0" smtClean="0"/>
              <a:t>Вставка новых слайдов</a:t>
            </a:r>
            <a:endParaRPr lang="ru-RU" dirty="0"/>
          </a:p>
        </p:txBody>
      </p:sp>
      <p:sp>
        <p:nvSpPr>
          <p:cNvPr id="3" name="Объект 2"/>
          <p:cNvSpPr>
            <a:spLocks noGrp="1"/>
          </p:cNvSpPr>
          <p:nvPr>
            <p:ph idx="1"/>
          </p:nvPr>
        </p:nvSpPr>
        <p:spPr>
          <a:xfrm>
            <a:off x="1043608" y="2276872"/>
            <a:ext cx="7315200" cy="3539527"/>
          </a:xfrm>
        </p:spPr>
        <p:txBody>
          <a:bodyPr/>
          <a:lstStyle/>
          <a:p>
            <a:pPr marL="45720" indent="0">
              <a:buNone/>
            </a:pPr>
            <a:r>
              <a:rPr lang="ru-RU" dirty="0" smtClean="0"/>
              <a:t>Новые </a:t>
            </a:r>
            <a:r>
              <a:rPr lang="ru-RU" dirty="0"/>
              <a:t>слайды всегда вставляются после активного (выделенного) слайда. Порядок слайдов потом можно будет легко изменить.</a:t>
            </a:r>
          </a:p>
          <a:p>
            <a:r>
              <a:rPr lang="ru-RU" dirty="0"/>
              <a:t>1</a:t>
            </a:r>
            <a:r>
              <a:rPr lang="ru-RU" dirty="0" smtClean="0"/>
              <a:t>.</a:t>
            </a:r>
            <a:r>
              <a:rPr lang="ru-RU" dirty="0"/>
              <a:t>  Из меню выберите </a:t>
            </a:r>
            <a:r>
              <a:rPr lang="ru-RU" b="1" dirty="0"/>
              <a:t>Вставить</a:t>
            </a:r>
            <a:r>
              <a:rPr lang="ru-RU" dirty="0"/>
              <a:t> </a:t>
            </a:r>
            <a:r>
              <a:rPr lang="ru-RU" b="1" dirty="0"/>
              <a:t>→ </a:t>
            </a:r>
            <a:r>
              <a:rPr lang="ru-RU" dirty="0"/>
              <a:t> </a:t>
            </a:r>
            <a:r>
              <a:rPr lang="ru-RU" b="1" dirty="0"/>
              <a:t>Слайд</a:t>
            </a:r>
            <a:r>
              <a:rPr lang="ru-RU" dirty="0"/>
              <a:t>. В рабочей области появится пустой слайд.</a:t>
            </a:r>
          </a:p>
          <a:p>
            <a:r>
              <a:rPr lang="ru-RU" dirty="0"/>
              <a:t>2</a:t>
            </a:r>
            <a:r>
              <a:rPr lang="ru-RU" dirty="0" smtClean="0"/>
              <a:t>.</a:t>
            </a:r>
            <a:r>
              <a:rPr lang="ru-RU" dirty="0"/>
              <a:t>  </a:t>
            </a:r>
            <a:r>
              <a:rPr lang="ru-RU" dirty="0" smtClean="0"/>
              <a:t>Выберите</a:t>
            </a:r>
            <a:r>
              <a:rPr lang="ru-RU" dirty="0"/>
              <a:t> </a:t>
            </a:r>
            <a:r>
              <a:rPr lang="ru-RU" b="1" dirty="0"/>
              <a:t>Формат</a:t>
            </a:r>
            <a:r>
              <a:rPr lang="ru-RU" dirty="0"/>
              <a:t> </a:t>
            </a:r>
            <a:r>
              <a:rPr lang="ru-RU" b="1" dirty="0"/>
              <a:t>→ </a:t>
            </a:r>
            <a:r>
              <a:rPr lang="ru-RU" dirty="0"/>
              <a:t> </a:t>
            </a:r>
            <a:r>
              <a:rPr lang="ru-RU" b="1" dirty="0"/>
              <a:t>Макеты слайдов</a:t>
            </a:r>
            <a:r>
              <a:rPr lang="ru-RU" dirty="0"/>
              <a:t>. В правой части рабочего пространства развернётся панель </a:t>
            </a:r>
            <a:r>
              <a:rPr lang="ru-RU" b="1" dirty="0"/>
              <a:t>Макеты</a:t>
            </a:r>
            <a:endParaRPr lang="ru-RU" dirty="0"/>
          </a:p>
          <a:p>
            <a:r>
              <a:rPr lang="ru-RU" dirty="0"/>
              <a:t>3.  </a:t>
            </a:r>
            <a:r>
              <a:rPr lang="ru-RU" dirty="0" smtClean="0"/>
              <a:t>Выберите </a:t>
            </a:r>
            <a:r>
              <a:rPr lang="ru-RU" dirty="0"/>
              <a:t>требуемую разметку слайда.</a:t>
            </a:r>
          </a:p>
          <a:p>
            <a:r>
              <a:rPr lang="ru-RU" dirty="0"/>
              <a:t>4.  Нажмите OK.</a:t>
            </a:r>
          </a:p>
          <a:p>
            <a:pPr marL="45720" indent="0">
              <a:buNone/>
            </a:pPr>
            <a:endParaRPr lang="ru-RU" dirty="0"/>
          </a:p>
        </p:txBody>
      </p:sp>
    </p:spTree>
    <p:extLst>
      <p:ext uri="{BB962C8B-B14F-4D97-AF65-F5344CB8AC3E}">
        <p14:creationId xmlns:p14="http://schemas.microsoft.com/office/powerpoint/2010/main" xmlns="" val="2245365820"/>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2204864"/>
            <a:ext cx="7315200" cy="3683543"/>
          </a:xfrm>
        </p:spPr>
        <p:txBody>
          <a:bodyPr>
            <a:normAutofit lnSpcReduction="10000"/>
          </a:bodyPr>
          <a:lstStyle/>
          <a:p>
            <a:pPr marL="18288" indent="0">
              <a:buNone/>
            </a:pPr>
            <a:r>
              <a:rPr lang="ru-RU" dirty="0"/>
              <a:t>1.   Выделите слайд, который хотите изменить, из списка слайдов, находящегося в левой части рабочей области.</a:t>
            </a:r>
          </a:p>
          <a:p>
            <a:pPr marL="18288" indent="0">
              <a:buNone/>
            </a:pPr>
            <a:r>
              <a:rPr lang="ru-RU" dirty="0"/>
              <a:t>2.   В </a:t>
            </a:r>
            <a:r>
              <a:rPr lang="ru-RU" b="1" dirty="0"/>
              <a:t>области задач</a:t>
            </a:r>
            <a:r>
              <a:rPr lang="ru-RU" dirty="0"/>
              <a:t> можно выбрать любой макет для размещения объектов на слайде. Изменяйте слайд с помощью выбора другой разметки из панели </a:t>
            </a:r>
            <a:r>
              <a:rPr lang="ru-RU" b="1" dirty="0"/>
              <a:t>Макеты</a:t>
            </a:r>
            <a:r>
              <a:rPr lang="ru-RU" dirty="0"/>
              <a:t>, находящейся в правой части рабочей области или с помощью меню</a:t>
            </a:r>
            <a:r>
              <a:rPr lang="ru-RU" dirty="0" smtClean="0"/>
              <a:t>: </a:t>
            </a:r>
            <a:r>
              <a:rPr lang="ru-RU" b="1" dirty="0" smtClean="0"/>
              <a:t>Формат</a:t>
            </a:r>
            <a:r>
              <a:rPr lang="ru-RU" b="1" dirty="0"/>
              <a:t> →  </a:t>
            </a:r>
            <a:r>
              <a:rPr lang="ru-RU" b="1" dirty="0" smtClean="0"/>
              <a:t>Макеты слайдов. </a:t>
            </a:r>
          </a:p>
          <a:p>
            <a:pPr marL="18288" indent="0">
              <a:buNone/>
            </a:pPr>
            <a:r>
              <a:rPr lang="ru-RU" dirty="0" smtClean="0"/>
              <a:t>3</a:t>
            </a:r>
            <a:r>
              <a:rPr lang="ru-RU" dirty="0"/>
              <a:t>.   Цвет и заливку фона можно изменить для текущего слайда или для всех слайдов в документе. В качестве заливки фона можно использовать штриховку, градиент или растровое изображение.</a:t>
            </a:r>
          </a:p>
          <a:p>
            <a:pPr marL="45720" indent="0">
              <a:buNone/>
            </a:pPr>
            <a:endParaRPr lang="ru-RU" dirty="0"/>
          </a:p>
        </p:txBody>
      </p:sp>
      <p:sp>
        <p:nvSpPr>
          <p:cNvPr id="2" name="Заголовок 1"/>
          <p:cNvSpPr>
            <a:spLocks noGrp="1"/>
          </p:cNvSpPr>
          <p:nvPr>
            <p:ph type="title"/>
          </p:nvPr>
        </p:nvSpPr>
        <p:spPr>
          <a:xfrm>
            <a:off x="1043608" y="476672"/>
            <a:ext cx="7315200" cy="1154097"/>
          </a:xfrm>
        </p:spPr>
        <p:txBody>
          <a:bodyPr/>
          <a:lstStyle/>
          <a:p>
            <a:r>
              <a:rPr lang="ru-RU" b="1" dirty="0"/>
              <a:t>Изменение слайдов</a:t>
            </a:r>
            <a:endParaRPr lang="ru-RU" dirty="0"/>
          </a:p>
        </p:txBody>
      </p:sp>
    </p:spTree>
    <p:extLst>
      <p:ext uri="{BB962C8B-B14F-4D97-AF65-F5344CB8AC3E}">
        <p14:creationId xmlns:p14="http://schemas.microsoft.com/office/powerpoint/2010/main" xmlns="" val="1528681167"/>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404664"/>
            <a:ext cx="7315200" cy="1154097"/>
          </a:xfrm>
        </p:spPr>
        <p:txBody>
          <a:bodyPr/>
          <a:lstStyle/>
          <a:p>
            <a:r>
              <a:rPr lang="ru-RU" dirty="0" smtClean="0"/>
              <a:t>Удаление слайдов</a:t>
            </a:r>
            <a:endParaRPr lang="ru-RU" dirty="0"/>
          </a:p>
        </p:txBody>
      </p:sp>
      <p:sp>
        <p:nvSpPr>
          <p:cNvPr id="3" name="Объект 2"/>
          <p:cNvSpPr>
            <a:spLocks noGrp="1"/>
          </p:cNvSpPr>
          <p:nvPr>
            <p:ph idx="1"/>
          </p:nvPr>
        </p:nvSpPr>
        <p:spPr/>
        <p:txBody>
          <a:bodyPr/>
          <a:lstStyle/>
          <a:p>
            <a:r>
              <a:rPr lang="ru-RU" dirty="0" smtClean="0"/>
              <a:t>1</a:t>
            </a:r>
            <a:r>
              <a:rPr lang="ru-RU" dirty="0"/>
              <a:t>. </a:t>
            </a:r>
            <a:r>
              <a:rPr lang="ru-RU" dirty="0" smtClean="0"/>
              <a:t>Щёлкните </a:t>
            </a:r>
            <a:r>
              <a:rPr lang="ru-RU" dirty="0"/>
              <a:t>мышью на слайде, который вы хотите удалить.</a:t>
            </a:r>
          </a:p>
          <a:p>
            <a:r>
              <a:rPr lang="ru-RU" dirty="0"/>
              <a:t>2. </a:t>
            </a:r>
            <a:r>
              <a:rPr lang="ru-RU" dirty="0" smtClean="0"/>
              <a:t>Выберите</a:t>
            </a:r>
            <a:r>
              <a:rPr lang="ru-RU" dirty="0"/>
              <a:t> </a:t>
            </a:r>
            <a:r>
              <a:rPr lang="ru-RU" b="1" dirty="0"/>
              <a:t>Правка →  Удалить слайд</a:t>
            </a:r>
            <a:r>
              <a:rPr lang="ru-RU" dirty="0"/>
              <a:t>.</a:t>
            </a:r>
          </a:p>
          <a:p>
            <a:r>
              <a:rPr lang="ru-RU" dirty="0"/>
              <a:t>3. </a:t>
            </a:r>
            <a:r>
              <a:rPr lang="ru-RU" dirty="0" smtClean="0"/>
              <a:t>Слайд </a:t>
            </a:r>
            <a:r>
              <a:rPr lang="ru-RU" dirty="0"/>
              <a:t>можно удалить, щёлкнув правой кнопкой мыши по его эскизу на панели Слайды в левой части рабочей области и выбрав из контекстного меню Удалить слайд.</a:t>
            </a:r>
          </a:p>
          <a:p>
            <a:pPr marL="45720" indent="0">
              <a:buNone/>
            </a:pPr>
            <a:endParaRPr lang="ru-RU" dirty="0"/>
          </a:p>
        </p:txBody>
      </p:sp>
    </p:spTree>
    <p:extLst>
      <p:ext uri="{BB962C8B-B14F-4D97-AF65-F5344CB8AC3E}">
        <p14:creationId xmlns:p14="http://schemas.microsoft.com/office/powerpoint/2010/main" xmlns="" val="4178621675"/>
      </p:ext>
    </p:extLst>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76672"/>
            <a:ext cx="7315200" cy="1154097"/>
          </a:xfrm>
        </p:spPr>
        <p:txBody>
          <a:bodyPr/>
          <a:lstStyle/>
          <a:p>
            <a:r>
              <a:rPr lang="ru-RU" dirty="0" smtClean="0">
                <a:solidFill>
                  <a:schemeClr val="bg1">
                    <a:lumMod val="95000"/>
                    <a:lumOff val="5000"/>
                  </a:schemeClr>
                </a:solidFill>
              </a:rPr>
              <a:t>Переименование слайда</a:t>
            </a:r>
            <a:endParaRPr lang="ru-RU" dirty="0">
              <a:solidFill>
                <a:schemeClr val="bg1">
                  <a:lumMod val="95000"/>
                  <a:lumOff val="5000"/>
                </a:schemeClr>
              </a:solidFill>
            </a:endParaRPr>
          </a:p>
        </p:txBody>
      </p:sp>
      <p:sp>
        <p:nvSpPr>
          <p:cNvPr id="3" name="Объект 2"/>
          <p:cNvSpPr>
            <a:spLocks noGrp="1"/>
          </p:cNvSpPr>
          <p:nvPr>
            <p:ph idx="1"/>
          </p:nvPr>
        </p:nvSpPr>
        <p:spPr>
          <a:xfrm>
            <a:off x="467544" y="1988840"/>
            <a:ext cx="8229600" cy="3888432"/>
          </a:xfrm>
        </p:spPr>
        <p:txBody>
          <a:bodyPr/>
          <a:lstStyle/>
          <a:p>
            <a:pPr marL="137160" indent="0">
              <a:buNone/>
            </a:pPr>
            <a:r>
              <a:rPr lang="ru-RU" sz="2400" dirty="0" smtClean="0">
                <a:latin typeface="+mj-lt"/>
                <a:cs typeface="Arial" panose="020B0604020202020204" pitchFamily="34" charset="0"/>
              </a:rPr>
              <a:t>1</a:t>
            </a:r>
            <a:r>
              <a:rPr lang="ru-RU" sz="2400" dirty="0">
                <a:latin typeface="+mj-lt"/>
                <a:cs typeface="Arial" panose="020B0604020202020204" pitchFamily="34" charset="0"/>
              </a:rPr>
              <a:t>.   Щёлкните правой кнопкой мыши по эскизу слайда на панели в левой части рабочей области и выберите из контекстного меню Переименовать слайд. Появится диалоговое окно </a:t>
            </a:r>
            <a:r>
              <a:rPr lang="ru-RU" sz="2400" b="1" dirty="0">
                <a:latin typeface="+mj-lt"/>
                <a:cs typeface="Arial" panose="020B0604020202020204" pitchFamily="34" charset="0"/>
              </a:rPr>
              <a:t>Переименовать слайд</a:t>
            </a:r>
            <a:r>
              <a:rPr lang="ru-RU" sz="2400" dirty="0">
                <a:latin typeface="+mj-lt"/>
                <a:cs typeface="Arial" panose="020B0604020202020204" pitchFamily="34" charset="0"/>
              </a:rPr>
              <a:t>.</a:t>
            </a:r>
          </a:p>
          <a:p>
            <a:pPr marL="137160" indent="0">
              <a:buNone/>
            </a:pPr>
            <a:r>
              <a:rPr lang="ru-RU" sz="2400" dirty="0">
                <a:latin typeface="+mj-lt"/>
                <a:cs typeface="Arial" panose="020B0604020202020204" pitchFamily="34" charset="0"/>
              </a:rPr>
              <a:t>2.   В поле </a:t>
            </a:r>
            <a:r>
              <a:rPr lang="ru-RU" sz="2400" b="1" dirty="0">
                <a:latin typeface="+mj-lt"/>
                <a:cs typeface="Arial" panose="020B0604020202020204" pitchFamily="34" charset="0"/>
              </a:rPr>
              <a:t>Имя</a:t>
            </a:r>
            <a:r>
              <a:rPr lang="ru-RU" sz="2400" dirty="0">
                <a:latin typeface="+mj-lt"/>
                <a:cs typeface="Arial" panose="020B0604020202020204" pitchFamily="34" charset="0"/>
              </a:rPr>
              <a:t> введите новое имя слайда и нажмите OK.</a:t>
            </a:r>
          </a:p>
          <a:p>
            <a:pPr marL="45720" indent="0">
              <a:buNone/>
            </a:pPr>
            <a:endParaRPr lang="ru-RU" dirty="0"/>
          </a:p>
        </p:txBody>
      </p:sp>
    </p:spTree>
    <p:extLst>
      <p:ext uri="{BB962C8B-B14F-4D97-AF65-F5344CB8AC3E}">
        <p14:creationId xmlns:p14="http://schemas.microsoft.com/office/powerpoint/2010/main" xmlns="" val="1422466822"/>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548680"/>
            <a:ext cx="7315200" cy="1154097"/>
          </a:xfrm>
        </p:spPr>
        <p:txBody>
          <a:bodyPr>
            <a:normAutofit fontScale="90000"/>
          </a:bodyPr>
          <a:lstStyle/>
          <a:p>
            <a:r>
              <a:rPr lang="ru-RU" dirty="0" smtClean="0"/>
              <a:t>Изменение порядка следования слайдов</a:t>
            </a:r>
            <a:endParaRPr lang="ru-RU" dirty="0"/>
          </a:p>
        </p:txBody>
      </p:sp>
      <p:sp>
        <p:nvSpPr>
          <p:cNvPr id="3" name="Объект 2"/>
          <p:cNvSpPr>
            <a:spLocks noGrp="1"/>
          </p:cNvSpPr>
          <p:nvPr>
            <p:ph idx="1"/>
          </p:nvPr>
        </p:nvSpPr>
        <p:spPr>
          <a:xfrm>
            <a:off x="899592" y="2132856"/>
            <a:ext cx="7315200" cy="3539527"/>
          </a:xfrm>
        </p:spPr>
        <p:txBody>
          <a:bodyPr>
            <a:normAutofit lnSpcReduction="10000"/>
          </a:bodyPr>
          <a:lstStyle/>
          <a:p>
            <a:r>
              <a:rPr lang="ru-RU" dirty="0" smtClean="0"/>
              <a:t>1</a:t>
            </a:r>
            <a:r>
              <a:rPr lang="ru-RU" dirty="0"/>
              <a:t>.   В рабочей области щёлкните на вкладке </a:t>
            </a:r>
            <a:r>
              <a:rPr lang="ru-RU" b="1" dirty="0"/>
              <a:t>Режим слайдов</a:t>
            </a:r>
            <a:r>
              <a:rPr lang="ru-RU" dirty="0"/>
              <a:t>.</a:t>
            </a:r>
          </a:p>
          <a:p>
            <a:r>
              <a:rPr lang="ru-RU" dirty="0"/>
              <a:t>2.   Перетаскивайте слайды мышью. В месте, куда будет вставлен перетаскиваемый слайд, появится чёрная вертикальная линия.</a:t>
            </a:r>
          </a:p>
          <a:p>
            <a:r>
              <a:rPr lang="ru-RU" dirty="0"/>
              <a:t>3.  Для того, чтобы выделить несколько слайдов, нажмите левую кнопку мыши и, не отпуская её, выделите группу слайдов, после чего можно перетаскивать всю выделенную группу слайдов. Выделить несколько слайдов можно также нажав на слайде левую кнопку мыши, и удерживая клавиши </a:t>
            </a:r>
            <a:r>
              <a:rPr lang="ru-RU" b="1" dirty="0" err="1"/>
              <a:t>Ctrl</a:t>
            </a:r>
            <a:r>
              <a:rPr lang="ru-RU" dirty="0"/>
              <a:t> или </a:t>
            </a:r>
            <a:r>
              <a:rPr lang="ru-RU" b="1" dirty="0" err="1"/>
              <a:t>Shift</a:t>
            </a:r>
            <a:r>
              <a:rPr lang="ru-RU" b="1" dirty="0"/>
              <a:t> </a:t>
            </a:r>
            <a:r>
              <a:rPr lang="ru-RU" dirty="0"/>
              <a:t>выделять следующие слайды.</a:t>
            </a:r>
          </a:p>
          <a:p>
            <a:pPr marL="45720" indent="0">
              <a:buNone/>
            </a:pPr>
            <a:endParaRPr lang="ru-RU" dirty="0"/>
          </a:p>
        </p:txBody>
      </p:sp>
    </p:spTree>
    <p:extLst>
      <p:ext uri="{BB962C8B-B14F-4D97-AF65-F5344CB8AC3E}">
        <p14:creationId xmlns:p14="http://schemas.microsoft.com/office/powerpoint/2010/main" xmlns="" val="907854042"/>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404664"/>
            <a:ext cx="7315200" cy="1154097"/>
          </a:xfrm>
        </p:spPr>
        <p:txBody>
          <a:bodyPr>
            <a:normAutofit fontScale="90000"/>
          </a:bodyPr>
          <a:lstStyle/>
          <a:p>
            <a:r>
              <a:rPr lang="ru-RU" dirty="0" smtClean="0"/>
              <a:t>Режимы работы с презентацией</a:t>
            </a:r>
            <a:endParaRPr lang="ru-RU" dirty="0"/>
          </a:p>
        </p:txBody>
      </p:sp>
      <p:sp>
        <p:nvSpPr>
          <p:cNvPr id="3" name="Объект 2"/>
          <p:cNvSpPr>
            <a:spLocks noGrp="1"/>
          </p:cNvSpPr>
          <p:nvPr>
            <p:ph idx="1"/>
          </p:nvPr>
        </p:nvSpPr>
        <p:spPr>
          <a:xfrm>
            <a:off x="1619672" y="2420888"/>
            <a:ext cx="7315200" cy="3539527"/>
          </a:xfrm>
        </p:spPr>
        <p:txBody>
          <a:bodyPr>
            <a:normAutofit/>
          </a:bodyPr>
          <a:lstStyle/>
          <a:p>
            <a:r>
              <a:rPr lang="ru-RU" dirty="0"/>
              <a:t>  </a:t>
            </a:r>
            <a:r>
              <a:rPr lang="ru-RU" b="1" dirty="0"/>
              <a:t>Режим рисования</a:t>
            </a:r>
            <a:r>
              <a:rPr lang="ru-RU" dirty="0"/>
              <a:t> </a:t>
            </a:r>
          </a:p>
          <a:p>
            <a:r>
              <a:rPr lang="ru-RU" dirty="0"/>
              <a:t>  </a:t>
            </a:r>
            <a:r>
              <a:rPr lang="ru-RU" b="1" dirty="0" smtClean="0"/>
              <a:t>Режим структуры</a:t>
            </a:r>
            <a:r>
              <a:rPr lang="ru-RU" dirty="0"/>
              <a:t>   </a:t>
            </a:r>
            <a:endParaRPr lang="ru-RU" dirty="0" smtClean="0"/>
          </a:p>
          <a:p>
            <a:r>
              <a:rPr lang="ru-RU" dirty="0"/>
              <a:t> </a:t>
            </a:r>
            <a:r>
              <a:rPr lang="ru-RU" dirty="0" smtClean="0"/>
              <a:t> </a:t>
            </a:r>
            <a:r>
              <a:rPr lang="ru-RU" b="1" dirty="0" smtClean="0"/>
              <a:t>Режим </a:t>
            </a:r>
            <a:r>
              <a:rPr lang="ru-RU" b="1" dirty="0"/>
              <a:t>примечаний</a:t>
            </a:r>
            <a:r>
              <a:rPr lang="ru-RU" dirty="0"/>
              <a:t> </a:t>
            </a:r>
          </a:p>
          <a:p>
            <a:r>
              <a:rPr lang="ru-RU" dirty="0"/>
              <a:t>  </a:t>
            </a:r>
            <a:r>
              <a:rPr lang="ru-RU" b="1" dirty="0" smtClean="0"/>
              <a:t>Режим </a:t>
            </a:r>
            <a:r>
              <a:rPr lang="ru-RU" b="1" dirty="0"/>
              <a:t>тезисов</a:t>
            </a:r>
            <a:r>
              <a:rPr lang="ru-RU" dirty="0"/>
              <a:t> </a:t>
            </a:r>
          </a:p>
          <a:p>
            <a:r>
              <a:rPr lang="ru-RU" dirty="0"/>
              <a:t>  </a:t>
            </a:r>
            <a:r>
              <a:rPr lang="ru-RU" b="1" dirty="0"/>
              <a:t>Режим </a:t>
            </a:r>
            <a:r>
              <a:rPr lang="ru-RU" b="1" dirty="0" smtClean="0"/>
              <a:t>слайдов</a:t>
            </a:r>
            <a:endParaRPr lang="ru-RU" dirty="0"/>
          </a:p>
        </p:txBody>
      </p:sp>
      <p:pic>
        <p:nvPicPr>
          <p:cNvPr id="4098" name="Picture 2" descr="В начальной школе - Картинка 16885/3"/>
          <p:cNvPicPr>
            <a:picLocks noChangeAspect="1" noChangeArrowheads="1"/>
          </p:cNvPicPr>
          <p:nvPr/>
        </p:nvPicPr>
        <p:blipFill>
          <a:blip r:embed="rId2" cstate="email">
            <a:extLst>
              <a:ext uri="{BEBA8EAE-BF5A-486C-A8C5-ECC9F3942E4B}">
                <a14:imgProps xmlns:a14="http://schemas.microsoft.com/office/drawing/2010/main" xmlns="">
                  <a14:imgLayer r:embed="rId3">
                    <a14:imgEffect>
                      <a14:backgroundRemoval t="2423" b="99758" l="485" r="98384">
                        <a14:foregroundMark x1="46284" y1="16882" x2="46284" y2="16882"/>
                        <a14:foregroundMark x1="45719" y1="16478" x2="44265" y2="15428"/>
                      </a14:backgroundRemoval>
                    </a14:imgEffect>
                  </a14:imgLayer>
                </a14:imgProps>
              </a:ext>
              <a:ext uri="{28A0092B-C50C-407E-A947-70E740481C1C}">
                <a14:useLocalDpi xmlns:a14="http://schemas.microsoft.com/office/drawing/2010/main" xmlns="" val="0"/>
              </a:ext>
            </a:extLst>
          </a:blip>
          <a:srcRect/>
          <a:stretch>
            <a:fillRect/>
          </a:stretch>
        </p:blipFill>
        <p:spPr bwMode="auto">
          <a:xfrm>
            <a:off x="4355976" y="1847258"/>
            <a:ext cx="4536503" cy="45365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84421228"/>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Изменение режима работы с презентацией</a:t>
            </a:r>
            <a:endParaRPr lang="ru-RU" dirty="0"/>
          </a:p>
        </p:txBody>
      </p:sp>
      <p:pic>
        <p:nvPicPr>
          <p:cNvPr id="2050" name="Picture 2" descr="http://lyceum.nstu.ru/grant/images/impress5.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899592" y="3331256"/>
            <a:ext cx="6987850" cy="44579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1286615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МБОУ СОШ 3 города Радужного. Официальный сайт"/>
          <p:cNvPicPr>
            <a:picLocks noChangeAspect="1" noChangeArrowheads="1"/>
          </p:cNvPicPr>
          <p:nvPr/>
        </p:nvPicPr>
        <p:blipFill rotWithShape="1">
          <a:blip r:embed="rId2" cstate="email">
            <a:extLst>
              <a:ext uri="{28A0092B-C50C-407E-A947-70E740481C1C}">
                <a14:useLocalDpi xmlns:a14="http://schemas.microsoft.com/office/drawing/2010/main" xmlns="" val="0"/>
              </a:ext>
            </a:extLst>
          </a:blip>
          <a:srcRect/>
          <a:stretch/>
        </p:blipFill>
        <p:spPr bwMode="auto">
          <a:xfrm>
            <a:off x="0" y="0"/>
            <a:ext cx="933216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Заголовок 1"/>
          <p:cNvSpPr>
            <a:spLocks noGrp="1"/>
          </p:cNvSpPr>
          <p:nvPr>
            <p:ph type="title"/>
          </p:nvPr>
        </p:nvSpPr>
        <p:spPr>
          <a:xfrm>
            <a:off x="827584" y="404664"/>
            <a:ext cx="7315200" cy="1154097"/>
          </a:xfrm>
        </p:spPr>
        <p:txBody>
          <a:bodyPr/>
          <a:lstStyle/>
          <a:p>
            <a:r>
              <a:rPr lang="ru-RU" dirty="0" smtClean="0">
                <a:solidFill>
                  <a:schemeClr val="accent5">
                    <a:lumMod val="50000"/>
                  </a:schemeClr>
                </a:solidFill>
              </a:rPr>
              <a:t>Сохранение презентации</a:t>
            </a:r>
            <a:endParaRPr lang="ru-RU" dirty="0">
              <a:solidFill>
                <a:schemeClr val="accent5">
                  <a:lumMod val="50000"/>
                </a:schemeClr>
              </a:solidFill>
            </a:endParaRPr>
          </a:p>
        </p:txBody>
      </p:sp>
      <p:sp>
        <p:nvSpPr>
          <p:cNvPr id="3" name="Объект 2"/>
          <p:cNvSpPr>
            <a:spLocks noGrp="1"/>
          </p:cNvSpPr>
          <p:nvPr>
            <p:ph idx="1"/>
          </p:nvPr>
        </p:nvSpPr>
        <p:spPr>
          <a:xfrm>
            <a:off x="899592" y="2420888"/>
            <a:ext cx="7315200" cy="3539527"/>
          </a:xfrm>
        </p:spPr>
        <p:txBody>
          <a:bodyPr/>
          <a:lstStyle/>
          <a:p>
            <a:pPr marL="45720" indent="0">
              <a:buNone/>
            </a:pPr>
            <a:r>
              <a:rPr lang="ru-RU" b="1" dirty="0">
                <a:solidFill>
                  <a:schemeClr val="bg1"/>
                </a:solidFill>
              </a:rPr>
              <a:t>Сохранение</a:t>
            </a:r>
            <a:r>
              <a:rPr lang="ru-RU" dirty="0">
                <a:solidFill>
                  <a:schemeClr val="bg1"/>
                </a:solidFill>
              </a:rPr>
              <a:t> презентации: </a:t>
            </a:r>
            <a:r>
              <a:rPr lang="ru-RU" b="1" dirty="0">
                <a:solidFill>
                  <a:schemeClr val="bg1"/>
                </a:solidFill>
              </a:rPr>
              <a:t>Файл → </a:t>
            </a:r>
            <a:r>
              <a:rPr lang="ru-RU" b="1" i="1" dirty="0">
                <a:solidFill>
                  <a:schemeClr val="bg1"/>
                </a:solidFill>
              </a:rPr>
              <a:t> </a:t>
            </a:r>
            <a:r>
              <a:rPr lang="ru-RU" b="1" dirty="0">
                <a:solidFill>
                  <a:schemeClr val="bg1"/>
                </a:solidFill>
              </a:rPr>
              <a:t> Сохранить (Сохранить как). </a:t>
            </a:r>
            <a:r>
              <a:rPr lang="ru-RU" dirty="0">
                <a:solidFill>
                  <a:schemeClr val="bg1"/>
                </a:solidFill>
              </a:rPr>
              <a:t>По умолчанию документ сохраняется в формате .</a:t>
            </a:r>
            <a:r>
              <a:rPr lang="ru-RU" dirty="0" err="1">
                <a:solidFill>
                  <a:schemeClr val="bg1"/>
                </a:solidFill>
              </a:rPr>
              <a:t>odp</a:t>
            </a:r>
            <a:r>
              <a:rPr lang="ru-RU" dirty="0">
                <a:solidFill>
                  <a:schemeClr val="bg1"/>
                </a:solidFill>
              </a:rPr>
              <a:t> (формат </a:t>
            </a:r>
            <a:r>
              <a:rPr lang="ru-RU" dirty="0" err="1">
                <a:solidFill>
                  <a:schemeClr val="bg1"/>
                </a:solidFill>
              </a:rPr>
              <a:t>OpenOffice.org.Impress</a:t>
            </a:r>
            <a:r>
              <a:rPr lang="ru-RU" dirty="0">
                <a:solidFill>
                  <a:schemeClr val="bg1"/>
                </a:solidFill>
              </a:rPr>
              <a:t>). Для сохранения документа выбираем </a:t>
            </a:r>
            <a:r>
              <a:rPr lang="ru-RU" b="1" dirty="0">
                <a:solidFill>
                  <a:schemeClr val="bg1"/>
                </a:solidFill>
              </a:rPr>
              <a:t>Файл → </a:t>
            </a:r>
            <a:r>
              <a:rPr lang="ru-RU" b="1" i="1" dirty="0">
                <a:solidFill>
                  <a:schemeClr val="bg1"/>
                </a:solidFill>
              </a:rPr>
              <a:t> </a:t>
            </a:r>
            <a:r>
              <a:rPr lang="ru-RU" b="1" dirty="0">
                <a:solidFill>
                  <a:schemeClr val="bg1"/>
                </a:solidFill>
              </a:rPr>
              <a:t> Сохранить как</a:t>
            </a:r>
            <a:r>
              <a:rPr lang="ru-RU" dirty="0">
                <a:solidFill>
                  <a:schemeClr val="bg1"/>
                </a:solidFill>
              </a:rPr>
              <a:t>, затем  указываем путь, то есть выбираем диск, папку.</a:t>
            </a:r>
          </a:p>
        </p:txBody>
      </p:sp>
    </p:spTree>
    <p:extLst>
      <p:ext uri="{BB962C8B-B14F-4D97-AF65-F5344CB8AC3E}">
        <p14:creationId xmlns:p14="http://schemas.microsoft.com/office/powerpoint/2010/main" xmlns="" val="1033708657"/>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2060848"/>
            <a:ext cx="7315200" cy="3539527"/>
          </a:xfrm>
        </p:spPr>
        <p:txBody>
          <a:bodyPr/>
          <a:lstStyle/>
          <a:p>
            <a:pPr marL="45720" indent="0">
              <a:buNone/>
            </a:pPr>
            <a:r>
              <a:rPr lang="ru-RU" dirty="0" smtClean="0"/>
              <a:t>Более подробно с информацией о создании презентации  можно ознакомиться на </a:t>
            </a:r>
            <a:r>
              <a:rPr lang="en-US" dirty="0" smtClean="0">
                <a:hlinkClick r:id="rId2"/>
              </a:rPr>
              <a:t>http://lyceum.nstu.ru/grant/impress1.htm</a:t>
            </a:r>
            <a:endParaRPr lang="ru-RU" dirty="0"/>
          </a:p>
        </p:txBody>
      </p:sp>
      <p:pic>
        <p:nvPicPr>
          <p:cNvPr id="4" name="Picture 2" descr="C:\Program Files\Microsoft Office\MEDIA\CAGCAT10\j0292020.wmf"/>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5292080" y="3140968"/>
            <a:ext cx="2831223" cy="26871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407098"/>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82500">
              <a:schemeClr val="accent5">
                <a:lumMod val="60000"/>
                <a:lumOff val="40000"/>
              </a:schemeClr>
            </a:gs>
            <a:gs pos="0">
              <a:schemeClr val="accent5">
                <a:lumMod val="75000"/>
              </a:schemeClr>
            </a:gs>
            <a:gs pos="32000">
              <a:schemeClr val="accent5">
                <a:lumMod val="75000"/>
              </a:schemeClr>
            </a:gs>
            <a:gs pos="100000">
              <a:schemeClr val="accent5">
                <a:lumMod val="60000"/>
                <a:lumOff val="4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Спасибо за внимание!</a:t>
            </a:r>
            <a:endParaRPr lang="ru-RU" dirty="0"/>
          </a:p>
        </p:txBody>
      </p:sp>
      <p:sp>
        <p:nvSpPr>
          <p:cNvPr id="3" name="Объект 2"/>
          <p:cNvSpPr>
            <a:spLocks noGrp="1"/>
          </p:cNvSpPr>
          <p:nvPr>
            <p:ph idx="1"/>
          </p:nvPr>
        </p:nvSpPr>
        <p:spPr>
          <a:xfrm>
            <a:off x="5580112" y="4077072"/>
            <a:ext cx="3441576" cy="2459367"/>
          </a:xfrm>
        </p:spPr>
        <p:txBody>
          <a:bodyPr/>
          <a:lstStyle/>
          <a:p>
            <a:pPr marL="45720" indent="0">
              <a:buNone/>
            </a:pPr>
            <a:r>
              <a:rPr lang="ru-RU" dirty="0" smtClean="0"/>
              <a:t>Работу выполнила</a:t>
            </a:r>
          </a:p>
          <a:p>
            <a:pPr marL="45720" indent="0">
              <a:buNone/>
            </a:pPr>
            <a:r>
              <a:rPr lang="ru-RU" dirty="0" smtClean="0"/>
              <a:t>Ученица 10 «А» класса</a:t>
            </a:r>
          </a:p>
          <a:p>
            <a:pPr marL="45720" indent="0">
              <a:buNone/>
            </a:pPr>
            <a:r>
              <a:rPr lang="ru-RU" dirty="0" smtClean="0"/>
              <a:t>МБОУ «Гимназия №2»</a:t>
            </a:r>
          </a:p>
          <a:p>
            <a:pPr marL="45720" indent="0">
              <a:buNone/>
            </a:pPr>
            <a:r>
              <a:rPr lang="ru-RU" dirty="0" smtClean="0"/>
              <a:t>Басова Виктория</a:t>
            </a:r>
            <a:endParaRPr lang="ru-RU" dirty="0"/>
          </a:p>
        </p:txBody>
      </p:sp>
      <p:pic>
        <p:nvPicPr>
          <p:cNvPr id="6146" name="Picture 2" descr="Дистанционное обучение в СФ БашГУ: Кафедра прикладной математики и механики"/>
          <p:cNvPicPr>
            <a:picLocks noChangeAspect="1" noChangeArrowheads="1"/>
          </p:cNvPicPr>
          <p:nvPr/>
        </p:nvPicPr>
        <p:blipFill>
          <a:blip r:embed="rId2" cstate="email">
            <a:extLst>
              <a:ext uri="{BEBA8EAE-BF5A-486C-A8C5-ECC9F3942E4B}">
                <a14:imgProps xmlns:a14="http://schemas.microsoft.com/office/drawing/2010/main" xmlns="">
                  <a14:imgLayer r:embed="rId3">
                    <a14:imgEffect>
                      <a14:backgroundRemoval t="222" b="100000" l="0" r="100000"/>
                    </a14:imgEffect>
                  </a14:imgLayer>
                </a14:imgProps>
              </a:ext>
              <a:ext uri="{28A0092B-C50C-407E-A947-70E740481C1C}">
                <a14:useLocalDpi xmlns:a14="http://schemas.microsoft.com/office/drawing/2010/main" xmlns="" val="0"/>
              </a:ext>
            </a:extLst>
          </a:blip>
          <a:srcRect/>
          <a:stretch>
            <a:fillRect/>
          </a:stretch>
        </p:blipFill>
        <p:spPr bwMode="auto">
          <a:xfrm>
            <a:off x="755576" y="2924944"/>
            <a:ext cx="4490864" cy="337563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88529016"/>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908720"/>
            <a:ext cx="8229600" cy="4525963"/>
          </a:xfrm>
        </p:spPr>
        <p:txBody>
          <a:bodyPr/>
          <a:lstStyle/>
          <a:p>
            <a:pPr marL="0" indent="0">
              <a:buNone/>
            </a:pPr>
            <a:r>
              <a:rPr lang="ru-RU" b="1" dirty="0"/>
              <a:t>Компьютерная презентация</a:t>
            </a:r>
            <a:r>
              <a:rPr lang="ru-RU" dirty="0"/>
              <a:t> – набор </a:t>
            </a:r>
            <a:r>
              <a:rPr lang="ru-RU" i="1" dirty="0"/>
              <a:t>слайдов</a:t>
            </a:r>
            <a:r>
              <a:rPr lang="ru-RU" dirty="0"/>
              <a:t>, которые могут включать в себя:</a:t>
            </a:r>
          </a:p>
          <a:p>
            <a:r>
              <a:rPr lang="ru-RU" dirty="0"/>
              <a:t>необходимое текстовое и звуковое наполнение</a:t>
            </a:r>
            <a:r>
              <a:rPr lang="ru-RU" b="1" dirty="0"/>
              <a:t>,</a:t>
            </a:r>
            <a:endParaRPr lang="ru-RU" dirty="0"/>
          </a:p>
          <a:p>
            <a:r>
              <a:rPr lang="ru-RU" dirty="0"/>
              <a:t>различную графику в виде схем, фотографий, рисунков,</a:t>
            </a:r>
          </a:p>
          <a:p>
            <a:r>
              <a:rPr lang="ru-RU" dirty="0"/>
              <a:t>элементы мультипликации и видеоролики.</a:t>
            </a:r>
          </a:p>
          <a:p>
            <a:pPr marL="0" indent="0">
              <a:buNone/>
            </a:pPr>
            <a:endParaRPr lang="ru-RU" dirty="0"/>
          </a:p>
        </p:txBody>
      </p:sp>
      <p:pic>
        <p:nvPicPr>
          <p:cNvPr id="5122" name="Picture 2" descr="C:\Program Files\Microsoft Office\MEDIA\CAGCAT10\j0292982.wmf"/>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4716016" y="3143641"/>
            <a:ext cx="2448272" cy="241669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63699196"/>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89000">
              <a:srgbClr val="B0793B">
                <a:alpha val="57000"/>
              </a:srgbClr>
            </a:gs>
            <a:gs pos="4000">
              <a:schemeClr val="tx2"/>
            </a:gs>
            <a:gs pos="100000">
              <a:schemeClr val="bg2">
                <a:tint val="88000"/>
                <a:shade val="100000"/>
                <a:satMod val="400000"/>
                <a:lumMod val="100000"/>
              </a:schemeClr>
            </a:gs>
          </a:gsLst>
          <a:lin ang="4800000" scaled="0"/>
          <a:tileRect/>
        </a:gradFill>
        <a:effectLst/>
      </p:bgPr>
    </p:bg>
    <p:spTree>
      <p:nvGrpSpPr>
        <p:cNvPr id="1" name=""/>
        <p:cNvGrpSpPr/>
        <p:nvPr/>
      </p:nvGrpSpPr>
      <p:grpSpPr>
        <a:xfrm>
          <a:off x="0" y="0"/>
          <a:ext cx="0" cy="0"/>
          <a:chOff x="0" y="0"/>
          <a:chExt cx="0" cy="0"/>
        </a:xfrm>
      </p:grpSpPr>
      <p:pic>
        <p:nvPicPr>
          <p:cNvPr id="4098" name="Picture 2" descr="Домашний E - серия/Компьютер Computerby Домашний E-7IBV :: www.computerby.com"/>
          <p:cNvPicPr>
            <a:picLocks noChangeAspect="1" noChangeArrowheads="1"/>
          </p:cNvPicPr>
          <p:nvPr/>
        </p:nvPicPr>
        <p:blipFill rotWithShape="1">
          <a:blip r:embed="rId2" cstate="email">
            <a:extLst>
              <a:ext uri="{28A0092B-C50C-407E-A947-70E740481C1C}">
                <a14:useLocalDpi xmlns:a14="http://schemas.microsoft.com/office/drawing/2010/main" xmlns="" val="0"/>
              </a:ext>
            </a:extLst>
          </a:blip>
          <a:srcRect t="15155" b="8828"/>
          <a:stretch/>
        </p:blipFill>
        <p:spPr bwMode="auto">
          <a:xfrm>
            <a:off x="-4057" y="0"/>
            <a:ext cx="9144000" cy="695091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Заголовок 1"/>
          <p:cNvSpPr>
            <a:spLocks noGrp="1"/>
          </p:cNvSpPr>
          <p:nvPr>
            <p:ph type="title"/>
          </p:nvPr>
        </p:nvSpPr>
        <p:spPr>
          <a:xfrm>
            <a:off x="453143" y="188640"/>
            <a:ext cx="8229600" cy="1143000"/>
          </a:xfrm>
        </p:spPr>
        <p:txBody>
          <a:bodyPr>
            <a:normAutofit fontScale="90000"/>
          </a:bodyPr>
          <a:lstStyle/>
          <a:p>
            <a:r>
              <a:rPr lang="ru-RU" b="1" i="1" dirty="0">
                <a:solidFill>
                  <a:srgbClr val="C00000"/>
                </a:solidFill>
              </a:rPr>
              <a:t>Создание новой презентации</a:t>
            </a:r>
            <a:r>
              <a:rPr lang="ru-RU" b="1" dirty="0"/>
              <a:t/>
            </a:r>
            <a:br>
              <a:rPr lang="ru-RU" b="1" dirty="0"/>
            </a:br>
            <a:endParaRPr lang="ru-RU" dirty="0"/>
          </a:p>
        </p:txBody>
      </p:sp>
      <p:sp>
        <p:nvSpPr>
          <p:cNvPr id="3" name="Объект 2"/>
          <p:cNvSpPr>
            <a:spLocks noGrp="1"/>
          </p:cNvSpPr>
          <p:nvPr>
            <p:ph idx="1"/>
          </p:nvPr>
        </p:nvSpPr>
        <p:spPr>
          <a:xfrm>
            <a:off x="7092280" y="1628800"/>
            <a:ext cx="2520280" cy="2448271"/>
          </a:xfrm>
        </p:spPr>
        <p:txBody>
          <a:bodyPr/>
          <a:lstStyle/>
          <a:p>
            <a:pPr marL="0" indent="0">
              <a:buNone/>
            </a:pPr>
            <a:r>
              <a:rPr lang="ru-RU" dirty="0" smtClean="0">
                <a:solidFill>
                  <a:schemeClr val="bg1"/>
                </a:solidFill>
              </a:rPr>
              <a:t>1 шаг</a:t>
            </a:r>
          </a:p>
          <a:p>
            <a:pPr marL="0" indent="0">
              <a:buNone/>
            </a:pPr>
            <a:r>
              <a:rPr lang="ru-RU" dirty="0" smtClean="0">
                <a:solidFill>
                  <a:schemeClr val="bg1"/>
                </a:solidFill>
              </a:rPr>
              <a:t>2 шаг </a:t>
            </a:r>
          </a:p>
          <a:p>
            <a:pPr marL="0" indent="0">
              <a:buNone/>
            </a:pPr>
            <a:r>
              <a:rPr lang="ru-RU" dirty="0" smtClean="0">
                <a:solidFill>
                  <a:schemeClr val="bg1"/>
                </a:solidFill>
                <a:hlinkClick r:id="rId3" action="ppaction://hlinksldjump"/>
              </a:rPr>
              <a:t>3 шаг</a:t>
            </a:r>
            <a:endParaRPr lang="ru-RU" dirty="0" smtClean="0">
              <a:solidFill>
                <a:schemeClr val="bg1"/>
              </a:solidFill>
            </a:endParaRPr>
          </a:p>
          <a:p>
            <a:pPr marL="0" indent="0">
              <a:buNone/>
            </a:pPr>
            <a:endParaRPr lang="ru-RU" dirty="0" smtClean="0">
              <a:solidFill>
                <a:schemeClr val="bg1"/>
              </a:solidFill>
            </a:endParaRPr>
          </a:p>
          <a:p>
            <a:pPr marL="0" indent="0">
              <a:buNone/>
            </a:pPr>
            <a:r>
              <a:rPr lang="ru-RU" dirty="0" smtClean="0">
                <a:solidFill>
                  <a:schemeClr val="bg1"/>
                </a:solidFill>
                <a:hlinkClick r:id="rId4" action="ppaction://hlinksldjump"/>
              </a:rPr>
              <a:t>Работа со слайдами</a:t>
            </a:r>
            <a:endParaRPr lang="ru-RU" dirty="0">
              <a:solidFill>
                <a:schemeClr val="bg1"/>
              </a:solidFill>
            </a:endParaRPr>
          </a:p>
        </p:txBody>
      </p:sp>
    </p:spTree>
    <p:extLst>
      <p:ext uri="{BB962C8B-B14F-4D97-AF65-F5344CB8AC3E}">
        <p14:creationId xmlns:p14="http://schemas.microsoft.com/office/powerpoint/2010/main" xmlns="" val="80961429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548680"/>
            <a:ext cx="8280920" cy="1512169"/>
          </a:xfrm>
        </p:spPr>
        <p:txBody>
          <a:bodyPr>
            <a:normAutofit fontScale="92500" lnSpcReduction="10000"/>
          </a:bodyPr>
          <a:lstStyle/>
          <a:p>
            <a:pPr marL="0" indent="0">
              <a:buNone/>
            </a:pPr>
            <a:r>
              <a:rPr lang="ru-RU" dirty="0"/>
              <a:t>1</a:t>
            </a:r>
            <a:r>
              <a:rPr lang="ru-RU" dirty="0" smtClean="0"/>
              <a:t>. </a:t>
            </a:r>
            <a:r>
              <a:rPr lang="ru-RU" dirty="0"/>
              <a:t>Запустить приложение </a:t>
            </a:r>
            <a:r>
              <a:rPr lang="en-US" dirty="0"/>
              <a:t>OpenOffice.org Impress </a:t>
            </a:r>
            <a:r>
              <a:rPr lang="ru-RU" dirty="0"/>
              <a:t>можно несколькими способами, например, в меню Программы выбрать пункт </a:t>
            </a:r>
            <a:r>
              <a:rPr lang="en-US" b="1" dirty="0"/>
              <a:t>OpenOffice.org → OpenOffice.org Impress</a:t>
            </a:r>
            <a:r>
              <a:rPr lang="en-US" dirty="0"/>
              <a:t>. </a:t>
            </a:r>
            <a:r>
              <a:rPr lang="ru-RU" dirty="0"/>
              <a:t>При создании нового файла в </a:t>
            </a:r>
            <a:r>
              <a:rPr lang="en-US" dirty="0"/>
              <a:t>OpenOffice.org Impress </a:t>
            </a:r>
            <a:r>
              <a:rPr lang="ru-RU" dirty="0"/>
              <a:t>на экране появляется окно мастера создания презентации.</a:t>
            </a:r>
          </a:p>
        </p:txBody>
      </p:sp>
      <p:pic>
        <p:nvPicPr>
          <p:cNvPr id="1026" name="Picture 2" descr="http://lyceum.nstu.ru/grant/images/impress1.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907704" y="2276873"/>
            <a:ext cx="6119872" cy="38852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4" name="Стрелка влево 3">
            <a:hlinkClick r:id="rId3" action="ppaction://hlinksldjump"/>
          </p:cNvPr>
          <p:cNvSpPr/>
          <p:nvPr/>
        </p:nvSpPr>
        <p:spPr>
          <a:xfrm>
            <a:off x="827584" y="4869160"/>
            <a:ext cx="576064" cy="432048"/>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881815923"/>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692697"/>
            <a:ext cx="8229600" cy="2448272"/>
          </a:xfrm>
        </p:spPr>
        <p:txBody>
          <a:bodyPr/>
          <a:lstStyle/>
          <a:p>
            <a:pPr marL="0" indent="0">
              <a:buNone/>
            </a:pPr>
            <a:r>
              <a:rPr lang="ru-RU" dirty="0" smtClean="0"/>
              <a:t>2. Выбираем </a:t>
            </a:r>
            <a:r>
              <a:rPr lang="ru-RU" dirty="0"/>
              <a:t>способ отображения презентации. Нужен пункт &lt;</a:t>
            </a:r>
            <a:r>
              <a:rPr lang="ru-RU" b="1" dirty="0"/>
              <a:t>На экране</a:t>
            </a:r>
            <a:r>
              <a:rPr lang="ru-RU" dirty="0"/>
              <a:t>&gt;, так как показ демонстрации презентации будет проводиться на экране монитора.</a:t>
            </a:r>
          </a:p>
        </p:txBody>
      </p:sp>
      <p:pic>
        <p:nvPicPr>
          <p:cNvPr id="2050" name="Picture 2" descr="http://lyceum.nstu.ru/grant/images/impress2.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2195736" y="2132857"/>
            <a:ext cx="6133864" cy="38884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5" name="Стрелка влево 4">
            <a:hlinkClick r:id="rId3" action="ppaction://hlinksldjump"/>
          </p:cNvPr>
          <p:cNvSpPr/>
          <p:nvPr/>
        </p:nvSpPr>
        <p:spPr>
          <a:xfrm>
            <a:off x="827584" y="4869160"/>
            <a:ext cx="576064" cy="432048"/>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325900640"/>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692696"/>
            <a:ext cx="8229600" cy="1756792"/>
          </a:xfrm>
        </p:spPr>
        <p:txBody>
          <a:bodyPr>
            <a:normAutofit fontScale="92500" lnSpcReduction="10000"/>
          </a:bodyPr>
          <a:lstStyle/>
          <a:p>
            <a:pPr marL="0" indent="0">
              <a:buNone/>
            </a:pPr>
            <a:r>
              <a:rPr lang="ru-RU" dirty="0" smtClean="0"/>
              <a:t>3. На </a:t>
            </a:r>
            <a:r>
              <a:rPr lang="ru-RU" dirty="0"/>
              <a:t>третьем шаге можно выбрать понравившийся способ перехода от одного слайда к другому.  Для этого открываем контекстное меню у </a:t>
            </a:r>
            <a:r>
              <a:rPr lang="ru-RU" dirty="0" smtClean="0"/>
              <a:t>параметра </a:t>
            </a:r>
            <a:r>
              <a:rPr lang="ru-RU" b="1" dirty="0" smtClean="0"/>
              <a:t>Эффект</a:t>
            </a:r>
            <a:r>
              <a:rPr lang="ru-RU" dirty="0"/>
              <a:t> и выбираем способ, например, </a:t>
            </a:r>
            <a:r>
              <a:rPr lang="ru-RU" b="1" dirty="0"/>
              <a:t>Закрытие по горизонтали</a:t>
            </a:r>
            <a:r>
              <a:rPr lang="ru-RU" dirty="0"/>
              <a:t>. Тут же можно изменить скорость появления слайда, например, выберем высокую. В этом же окне можно установить собственные настройки времени для презентации.</a:t>
            </a:r>
          </a:p>
        </p:txBody>
      </p:sp>
      <p:pic>
        <p:nvPicPr>
          <p:cNvPr id="3074" name="Picture 2" descr="http://lyceum.nstu.ru/grant/images/impress3.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2339752" y="2636912"/>
            <a:ext cx="6214062" cy="38164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5" name="Стрелка влево 4">
            <a:hlinkClick r:id="rId3" action="ppaction://hlinksldjump"/>
          </p:cNvPr>
          <p:cNvSpPr/>
          <p:nvPr/>
        </p:nvSpPr>
        <p:spPr>
          <a:xfrm>
            <a:off x="827584" y="4869160"/>
            <a:ext cx="576064" cy="432048"/>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780575669"/>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pct5">
          <a:fgClr>
            <a:schemeClr val="accent5">
              <a:lumMod val="75000"/>
            </a:schemeClr>
          </a:fgClr>
          <a:bgClr>
            <a:schemeClr val="accent5">
              <a:lumMod val="60000"/>
              <a:lumOff val="40000"/>
            </a:schemeClr>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692696"/>
            <a:ext cx="8229600" cy="1143000"/>
          </a:xfrm>
        </p:spPr>
        <p:txBody>
          <a:bodyPr>
            <a:normAutofit fontScale="90000"/>
          </a:bodyPr>
          <a:lstStyle/>
          <a:p>
            <a:r>
              <a:rPr lang="ru-RU" b="1" i="1" dirty="0">
                <a:solidFill>
                  <a:schemeClr val="bg1"/>
                </a:solidFill>
              </a:rPr>
              <a:t>Работа со слайдами</a:t>
            </a:r>
            <a:r>
              <a:rPr lang="ru-RU" b="1" dirty="0"/>
              <a:t/>
            </a:r>
            <a:br>
              <a:rPr lang="ru-RU" b="1" dirty="0"/>
            </a:br>
            <a:endParaRPr lang="ru-RU" dirty="0"/>
          </a:p>
        </p:txBody>
      </p:sp>
      <p:sp>
        <p:nvSpPr>
          <p:cNvPr id="3" name="Объект 2"/>
          <p:cNvSpPr>
            <a:spLocks noGrp="1"/>
          </p:cNvSpPr>
          <p:nvPr>
            <p:ph idx="1"/>
          </p:nvPr>
        </p:nvSpPr>
        <p:spPr>
          <a:xfrm>
            <a:off x="971600" y="2564904"/>
            <a:ext cx="7315200" cy="3539527"/>
          </a:xfrm>
        </p:spPr>
        <p:txBody>
          <a:bodyPr/>
          <a:lstStyle/>
          <a:p>
            <a:pPr marL="0" indent="0">
              <a:buNone/>
            </a:pPr>
            <a:r>
              <a:rPr lang="ru-RU" b="1" dirty="0">
                <a:solidFill>
                  <a:schemeClr val="bg1"/>
                </a:solidFill>
              </a:rPr>
              <a:t>Основное окно </a:t>
            </a:r>
            <a:r>
              <a:rPr lang="en-US" b="1" i="1" dirty="0" smtClean="0">
                <a:solidFill>
                  <a:schemeClr val="bg1"/>
                </a:solidFill>
              </a:rPr>
              <a:t>Impress</a:t>
            </a:r>
            <a:endParaRPr lang="ru-RU" b="1" i="1" dirty="0" smtClean="0">
              <a:solidFill>
                <a:schemeClr val="bg1"/>
              </a:solidFill>
            </a:endParaRPr>
          </a:p>
          <a:p>
            <a:r>
              <a:rPr lang="ru-RU" dirty="0">
                <a:solidFill>
                  <a:schemeClr val="bg1"/>
                </a:solidFill>
              </a:rPr>
              <a:t>Основное окно имеет три части:</a:t>
            </a:r>
          </a:p>
          <a:p>
            <a:r>
              <a:rPr lang="ru-RU" dirty="0">
                <a:solidFill>
                  <a:schemeClr val="bg1"/>
                </a:solidFill>
              </a:rPr>
              <a:t>1.      Панель Слайды</a:t>
            </a:r>
          </a:p>
          <a:p>
            <a:r>
              <a:rPr lang="ru-RU" dirty="0">
                <a:solidFill>
                  <a:schemeClr val="bg1"/>
                </a:solidFill>
              </a:rPr>
              <a:t>2.      Рабочее пространство</a:t>
            </a:r>
          </a:p>
          <a:p>
            <a:r>
              <a:rPr lang="ru-RU" dirty="0">
                <a:solidFill>
                  <a:schemeClr val="bg1"/>
                </a:solidFill>
              </a:rPr>
              <a:t>3.      Панель Задачи</a:t>
            </a:r>
          </a:p>
          <a:p>
            <a:pPr marL="0" indent="0">
              <a:buNone/>
            </a:pPr>
            <a:endParaRPr lang="ru-RU" i="1" dirty="0"/>
          </a:p>
        </p:txBody>
      </p:sp>
      <p:pic>
        <p:nvPicPr>
          <p:cNvPr id="5122" name="Picture 2" descr="Информационно-образовательный портал Республики Башкортостан"/>
          <p:cNvPicPr>
            <a:picLocks noChangeAspect="1" noChangeArrowheads="1"/>
          </p:cNvPicPr>
          <p:nvPr/>
        </p:nvPicPr>
        <p:blipFill>
          <a:blip r:embed="rId2" cstate="email">
            <a:extLst>
              <a:ext uri="{BEBA8EAE-BF5A-486C-A8C5-ECC9F3942E4B}">
                <a14:imgProps xmlns:a14="http://schemas.microsoft.com/office/drawing/2010/main" xmlns="">
                  <a14:imgLayer r:embed="rId3">
                    <a14:imgEffect>
                      <a14:backgroundRemoval t="0" b="100000" l="0" r="100000">
                        <a14:foregroundMark x1="59091" y1="43186" x2="60000" y2="39347"/>
                      </a14:backgroundRemoval>
                    </a14:imgEffect>
                  </a14:imgLayer>
                </a14:imgProps>
              </a:ext>
              <a:ext uri="{28A0092B-C50C-407E-A947-70E740481C1C}">
                <a14:useLocalDpi xmlns:a14="http://schemas.microsoft.com/office/drawing/2010/main" xmlns="" val="0"/>
              </a:ext>
            </a:extLst>
          </a:blip>
          <a:srcRect/>
          <a:stretch>
            <a:fillRect/>
          </a:stretch>
        </p:blipFill>
        <p:spPr bwMode="auto">
          <a:xfrm>
            <a:off x="4716016" y="1556792"/>
            <a:ext cx="4104870" cy="388843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82599774"/>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692696"/>
            <a:ext cx="7315200" cy="4979687"/>
          </a:xfrm>
        </p:spPr>
        <p:txBody>
          <a:bodyPr>
            <a:normAutofit/>
          </a:bodyPr>
          <a:lstStyle/>
          <a:p>
            <a:pPr marL="45720" indent="0">
              <a:buNone/>
            </a:pPr>
            <a:r>
              <a:rPr lang="ru-RU" dirty="0" smtClean="0"/>
              <a:t>Панель</a:t>
            </a:r>
            <a:r>
              <a:rPr lang="ru-RU" dirty="0"/>
              <a:t> </a:t>
            </a:r>
            <a:r>
              <a:rPr lang="ru-RU" b="1" i="1" dirty="0"/>
              <a:t>Слайды</a:t>
            </a:r>
            <a:r>
              <a:rPr lang="ru-RU" dirty="0"/>
              <a:t> позволяет Вам работать с отдельными слайдами.</a:t>
            </a:r>
          </a:p>
          <a:p>
            <a:pPr marL="45720" indent="0">
              <a:buNone/>
            </a:pPr>
            <a:r>
              <a:rPr lang="ru-RU" b="1" dirty="0"/>
              <a:t>Рабочее пространство</a:t>
            </a:r>
            <a:r>
              <a:rPr lang="ru-RU" dirty="0"/>
              <a:t> – то, где делается большинство работы по созданию отдельных </a:t>
            </a:r>
            <a:r>
              <a:rPr lang="ru-RU" dirty="0" smtClean="0"/>
              <a:t>слайдов.</a:t>
            </a:r>
          </a:p>
          <a:p>
            <a:pPr marL="45720" indent="0">
              <a:buNone/>
            </a:pPr>
            <a:r>
              <a:rPr lang="ru-RU" dirty="0" smtClean="0"/>
              <a:t>Панель</a:t>
            </a:r>
            <a:r>
              <a:rPr lang="ru-RU" b="1" dirty="0"/>
              <a:t> Задачи</a:t>
            </a:r>
            <a:r>
              <a:rPr lang="ru-RU" dirty="0"/>
              <a:t> имеет следующие разделы:</a:t>
            </a:r>
          </a:p>
          <a:p>
            <a:r>
              <a:rPr lang="ru-RU" dirty="0"/>
              <a:t>  </a:t>
            </a:r>
            <a:r>
              <a:rPr lang="ru-RU" b="1" dirty="0"/>
              <a:t>Фоны страниц</a:t>
            </a:r>
            <a:r>
              <a:rPr lang="ru-RU" dirty="0"/>
              <a:t>. </a:t>
            </a:r>
            <a:endParaRPr lang="ru-RU" dirty="0" smtClean="0"/>
          </a:p>
          <a:p>
            <a:r>
              <a:rPr lang="ru-RU" dirty="0"/>
              <a:t>  </a:t>
            </a:r>
            <a:r>
              <a:rPr lang="ru-RU" b="1" dirty="0"/>
              <a:t>Макеты.</a:t>
            </a:r>
            <a:r>
              <a:rPr lang="ru-RU" dirty="0"/>
              <a:t> </a:t>
            </a:r>
            <a:endParaRPr lang="ru-RU" dirty="0" smtClean="0"/>
          </a:p>
          <a:p>
            <a:r>
              <a:rPr lang="ru-RU" dirty="0"/>
              <a:t> </a:t>
            </a:r>
            <a:r>
              <a:rPr lang="ru-RU" dirty="0" smtClean="0"/>
              <a:t> </a:t>
            </a:r>
            <a:r>
              <a:rPr lang="ru-RU" b="1" dirty="0" smtClean="0"/>
              <a:t>Эффекты</a:t>
            </a:r>
            <a:r>
              <a:rPr lang="ru-RU" b="1" dirty="0"/>
              <a:t>.</a:t>
            </a:r>
            <a:r>
              <a:rPr lang="ru-RU" dirty="0"/>
              <a:t> </a:t>
            </a:r>
            <a:endParaRPr lang="ru-RU" dirty="0" smtClean="0"/>
          </a:p>
          <a:p>
            <a:r>
              <a:rPr lang="ru-RU" dirty="0"/>
              <a:t>  </a:t>
            </a:r>
            <a:r>
              <a:rPr lang="ru-RU" b="1" dirty="0"/>
              <a:t>Смена слайда</a:t>
            </a:r>
            <a:r>
              <a:rPr lang="ru-RU" dirty="0"/>
              <a:t>. </a:t>
            </a:r>
          </a:p>
        </p:txBody>
      </p:sp>
      <p:pic>
        <p:nvPicPr>
          <p:cNvPr id="1026" name="Picture 2" descr="http://lyceum.nstu.ru/grant/images/impress4.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4039951" y="2780928"/>
            <a:ext cx="4609269" cy="3600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08740903"/>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04664"/>
            <a:ext cx="7315200" cy="1154097"/>
          </a:xfrm>
        </p:spPr>
        <p:txBody>
          <a:bodyPr>
            <a:normAutofit fontScale="90000"/>
          </a:bodyPr>
          <a:lstStyle/>
          <a:p>
            <a:r>
              <a:rPr lang="ru-RU" dirty="0" smtClean="0">
                <a:solidFill>
                  <a:schemeClr val="bg1">
                    <a:lumMod val="95000"/>
                    <a:lumOff val="5000"/>
                  </a:schemeClr>
                </a:solidFill>
              </a:rPr>
              <a:t>Выбор разметки первого слайда</a:t>
            </a:r>
            <a:endParaRPr lang="ru-RU" dirty="0">
              <a:solidFill>
                <a:schemeClr val="bg1">
                  <a:lumMod val="95000"/>
                  <a:lumOff val="5000"/>
                </a:schemeClr>
              </a:solidFill>
            </a:endParaRPr>
          </a:p>
        </p:txBody>
      </p:sp>
      <p:sp>
        <p:nvSpPr>
          <p:cNvPr id="3" name="Объект 2"/>
          <p:cNvSpPr>
            <a:spLocks noGrp="1"/>
          </p:cNvSpPr>
          <p:nvPr>
            <p:ph idx="1"/>
          </p:nvPr>
        </p:nvSpPr>
        <p:spPr>
          <a:xfrm>
            <a:off x="1187624" y="2348880"/>
            <a:ext cx="7315200" cy="3539527"/>
          </a:xfrm>
        </p:spPr>
        <p:txBody>
          <a:bodyPr/>
          <a:lstStyle/>
          <a:p>
            <a:pPr marL="45720" indent="0">
              <a:buNone/>
            </a:pPr>
            <a:r>
              <a:rPr lang="ru-RU" sz="2400" dirty="0" smtClean="0">
                <a:latin typeface="+mj-lt"/>
                <a:cs typeface="Arial" panose="020B0604020202020204" pitchFamily="34" charset="0"/>
              </a:rPr>
              <a:t>В </a:t>
            </a:r>
            <a:r>
              <a:rPr lang="ru-RU" sz="2400" dirty="0">
                <a:latin typeface="+mj-lt"/>
                <a:cs typeface="Arial" panose="020B0604020202020204" pitchFamily="34" charset="0"/>
              </a:rPr>
              <a:t>правой части окна </a:t>
            </a:r>
            <a:r>
              <a:rPr lang="ru-RU" sz="2400" b="1" dirty="0" err="1">
                <a:latin typeface="+mj-lt"/>
                <a:cs typeface="Arial" panose="020B0604020202020204" pitchFamily="34" charset="0"/>
              </a:rPr>
              <a:t>Impress</a:t>
            </a:r>
            <a:r>
              <a:rPr lang="ru-RU" sz="2400" dirty="0">
                <a:latin typeface="+mj-lt"/>
                <a:cs typeface="Arial" panose="020B0604020202020204" pitchFamily="34" charset="0"/>
              </a:rPr>
              <a:t> Вы увидите панель </a:t>
            </a:r>
            <a:r>
              <a:rPr lang="ru-RU" sz="2400" b="1" dirty="0">
                <a:latin typeface="+mj-lt"/>
                <a:cs typeface="Arial" panose="020B0604020202020204" pitchFamily="34" charset="0"/>
              </a:rPr>
              <a:t>Макеты</a:t>
            </a:r>
            <a:r>
              <a:rPr lang="ru-RU" sz="2400" b="1" i="1" dirty="0">
                <a:latin typeface="+mj-lt"/>
                <a:cs typeface="Arial" panose="020B0604020202020204" pitchFamily="34" charset="0"/>
              </a:rPr>
              <a:t>.</a:t>
            </a:r>
            <a:r>
              <a:rPr lang="ru-RU" sz="2400" dirty="0">
                <a:latin typeface="+mj-lt"/>
                <a:cs typeface="Arial" panose="020B0604020202020204" pitchFamily="34" charset="0"/>
              </a:rPr>
              <a:t> Каждый эскиз соответствует определённой разметке слайда. По щелчку на эскизе будет установлена соответствующая разметка слайда.</a:t>
            </a:r>
          </a:p>
          <a:p>
            <a:pPr marL="45720" indent="0">
              <a:buNone/>
            </a:pPr>
            <a:endParaRPr lang="ru-RU" dirty="0"/>
          </a:p>
        </p:txBody>
      </p:sp>
    </p:spTree>
    <p:extLst>
      <p:ext uri="{BB962C8B-B14F-4D97-AF65-F5344CB8AC3E}">
        <p14:creationId xmlns:p14="http://schemas.microsoft.com/office/powerpoint/2010/main" xmlns="" val="758919402"/>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Перспектива">
  <a:themeElements>
    <a:clrScheme name="Перспектива">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Апекс">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3.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285</TotalTime>
  <Words>180</Words>
  <Application>Microsoft Office PowerPoint</Application>
  <PresentationFormat>Экран (4:3)</PresentationFormat>
  <Paragraphs>65</Paragraphs>
  <Slides>19</Slides>
  <Notes>0</Notes>
  <HiddenSlides>0</HiddenSlides>
  <MMClips>0</MMClips>
  <ScaleCrop>false</ScaleCrop>
  <HeadingPairs>
    <vt:vector size="4" baseType="variant">
      <vt:variant>
        <vt:lpstr>Тема</vt:lpstr>
      </vt:variant>
      <vt:variant>
        <vt:i4>3</vt:i4>
      </vt:variant>
      <vt:variant>
        <vt:lpstr>Заголовки слайдов</vt:lpstr>
      </vt:variant>
      <vt:variant>
        <vt:i4>19</vt:i4>
      </vt:variant>
    </vt:vector>
  </HeadingPairs>
  <TitlesOfParts>
    <vt:vector size="22" baseType="lpstr">
      <vt:lpstr>Перспектива</vt:lpstr>
      <vt:lpstr>Апекс</vt:lpstr>
      <vt:lpstr>Базовая</vt:lpstr>
      <vt:lpstr>Как создать презентацию  в OpenOffice.org Impress.</vt:lpstr>
      <vt:lpstr>Слайд 2</vt:lpstr>
      <vt:lpstr>Создание новой презентации </vt:lpstr>
      <vt:lpstr>Слайд 4</vt:lpstr>
      <vt:lpstr>Слайд 5</vt:lpstr>
      <vt:lpstr>Слайд 6</vt:lpstr>
      <vt:lpstr>Работа со слайдами </vt:lpstr>
      <vt:lpstr>Слайд 8</vt:lpstr>
      <vt:lpstr>Выбор разметки первого слайда</vt:lpstr>
      <vt:lpstr>Вставка новых слайдов</vt:lpstr>
      <vt:lpstr>Изменение слайдов</vt:lpstr>
      <vt:lpstr>Удаление слайдов</vt:lpstr>
      <vt:lpstr>Переименование слайда</vt:lpstr>
      <vt:lpstr>Изменение порядка следования слайдов</vt:lpstr>
      <vt:lpstr>Режимы работы с презентацией</vt:lpstr>
      <vt:lpstr>Изменение режима работы с презентацией</vt:lpstr>
      <vt:lpstr>Сохранение презентации</vt:lpstr>
      <vt:lpstr>Слайд 18</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 создать презентацию  в OpenOffice.org Impress.</dc:title>
  <dc:creator>Михаил</dc:creator>
  <cp:lastModifiedBy>Admin</cp:lastModifiedBy>
  <cp:revision>16</cp:revision>
  <dcterms:created xsi:type="dcterms:W3CDTF">2014-12-21T18:46:46Z</dcterms:created>
  <dcterms:modified xsi:type="dcterms:W3CDTF">2014-12-24T04:15:37Z</dcterms:modified>
</cp:coreProperties>
</file>