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5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63" d="100"/>
          <a:sy n="63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24EA0-80B2-4CD6-9123-50274056B6E0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2488E-88B1-41CA-B589-0025245A8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7A7B-C715-4B38-96E7-C09AD08FB73F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74F-8524-4FFE-A871-9C94CA050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7A7B-C715-4B38-96E7-C09AD08FB73F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74F-8524-4FFE-A871-9C94CA05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7A7B-C715-4B38-96E7-C09AD08FB73F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74F-8524-4FFE-A871-9C94CA05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7A7B-C715-4B38-96E7-C09AD08FB73F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74F-8524-4FFE-A871-9C94CA05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7A7B-C715-4B38-96E7-C09AD08FB73F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B2C074F-8524-4FFE-A871-9C94CA05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7A7B-C715-4B38-96E7-C09AD08FB73F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74F-8524-4FFE-A871-9C94CA05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7A7B-C715-4B38-96E7-C09AD08FB73F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74F-8524-4FFE-A871-9C94CA05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7A7B-C715-4B38-96E7-C09AD08FB73F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74F-8524-4FFE-A871-9C94CA05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7A7B-C715-4B38-96E7-C09AD08FB73F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74F-8524-4FFE-A871-9C94CA05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7A7B-C715-4B38-96E7-C09AD08FB73F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74F-8524-4FFE-A871-9C94CA05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7A7B-C715-4B38-96E7-C09AD08FB73F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C074F-8524-4FFE-A871-9C94CA05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D57A7B-C715-4B38-96E7-C09AD08FB73F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2C074F-8524-4FFE-A871-9C94CA050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48680"/>
            <a:ext cx="8458200" cy="324036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Развитие парламентаризма в</a:t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>России  в начале ХХ веке.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22325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Выполнила ученица 12 класса МКОУ «</a:t>
            </a:r>
            <a:r>
              <a:rPr lang="ru-RU" dirty="0" smtClean="0"/>
              <a:t>Центр </a:t>
            </a:r>
            <a:r>
              <a:rPr lang="ru-RU" dirty="0" smtClean="0"/>
              <a:t>образования» </a:t>
            </a:r>
          </a:p>
          <a:p>
            <a:pPr algn="r"/>
            <a:r>
              <a:rPr lang="ru-RU" dirty="0" err="1" smtClean="0"/>
              <a:t>Радимушкина</a:t>
            </a:r>
            <a:r>
              <a:rPr lang="ru-RU" dirty="0" smtClean="0"/>
              <a:t> </a:t>
            </a:r>
            <a:r>
              <a:rPr lang="ru-RU" dirty="0" err="1" smtClean="0"/>
              <a:t>Анжелика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251520" y="1700808"/>
            <a:ext cx="3672408" cy="5157192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Решение царской власти об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</a:rPr>
              <a:t>учреждени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  в России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</a:rPr>
              <a:t>Государст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-</a:t>
            </a:r>
          </a:p>
          <a:p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</a:rPr>
              <a:t>веннойДумы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 было принято летом 1905 г.  в разгар  революции.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Торжественное открытие  первой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Государственной думы состоялось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27 апреля 1906 г. в Георгиевском зале Зимнего дворца.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За время работы Первой Государственной Думы депутаты приняли всего два закона- об отмене смертной казни  и о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</a:rPr>
              <a:t>продо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-</a:t>
            </a:r>
          </a:p>
          <a:p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</a:rPr>
              <a:t>вольственной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 помощи  населению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голодающих губерний.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Непримиримость позиции царя и депутатов Думы  привела к тому, что 8 июля 1906 г. Первая Государственная Дума  была рас-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пущена, просуществовав всего 73 дня.</a:t>
            </a:r>
          </a:p>
          <a:p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9" y="2060848"/>
            <a:ext cx="21602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88640"/>
            <a:ext cx="489654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0" cy="149976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5842992" cy="4602163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Вторая Государственная Дума  в результате выборов оказалась ещё более левой, чем Первая Государственная Дума.</a:t>
            </a: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Камнем преткновения между Государственной думой и правительством, которое возглавлял Столыпин, стал аграрный вопрос. Левый блок Думы отказал в поддержке аграрной реформе Столыпина, который стремился к укреплению фермерских хозяйств, депутаты выступили за  передачу крестьянам всей земли или части помещичьих земель.</a:t>
            </a: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В конце концов правительство Столыпина обвинило фракцию социал-демократов, что она ведёт революционную  агитацию в войсках.</a:t>
            </a: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 По предложению Столыпина Николай </a:t>
            </a: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</a:rPr>
              <a:t>II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 подписал указ о роспуске Второй Государственной Думы, которая просуществовала 103 дня.</a:t>
            </a:r>
            <a:endParaRPr lang="ru-RU" sz="16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8640"/>
            <a:ext cx="475252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556792"/>
            <a:ext cx="17281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5698976" cy="4602163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Третья Государственная Дума оказалась единственной из всех дореволюционных Государственных Дум, которая полностью проработала  предусмотренный по законодательству пятилетний срок.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Именно в Третьей Государственной Думе  впервые  состоялось полноценное обсуждение и принятие закона о годовом бюджете. 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Третья Государственная Дума значительно продвинулась в развитии рабочего законодательства в Российской империи. Важным результатом её законодательной деятельности явилось принятие страховых законов по обеспечению рабочих в случаях травматизма и болезней.. Именно Третья Государственная Дума приняла законы об учреждении земств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на южной и западных территориях России.</a:t>
            </a: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00192" y="1268760"/>
            <a:ext cx="201622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60648"/>
            <a:ext cx="446449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660232" y="1556793"/>
            <a:ext cx="1944216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sz="half" idx="2"/>
          </p:nvPr>
        </p:nvSpPr>
        <p:spPr>
          <a:xfrm>
            <a:off x="251520" y="1600200"/>
            <a:ext cx="626469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На выборах в Четвёртую Государственную Думу были избраны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представители ранее представленных в Думе левых центристских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и правых общественно- политических сил. Отношения между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Думой и царской властью резко изменились после вступления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России в Первую мировую войну. По мере нарастания военных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неудач России в этой войне, роста потерь  в армии, ухудшения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продовольственного снабжения оппозиционные настроения в Думе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по отношению к правительству и его политике усиливаются.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Большинство депутатов Думы выступали за проведение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</a:rPr>
              <a:t>демократи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-</a:t>
            </a:r>
          </a:p>
          <a:p>
            <a:pPr>
              <a:buNone/>
            </a:pP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</a:rPr>
              <a:t>ческих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 реформ в стране. В феврале 1917 г. в России начинается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Февральская революция. 26 февраля 1917 г. последовал царский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Манифест о перерыве  работы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Государственной Думы.</a:t>
            </a:r>
          </a:p>
          <a:p>
            <a:pPr>
              <a:buNone/>
            </a:pPr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88640"/>
            <a:ext cx="489654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8219256" cy="5073352"/>
          </a:xfrm>
        </p:spPr>
        <p:txBody>
          <a:bodyPr>
            <a:normAutofit lnSpcReduction="10000"/>
          </a:bodyPr>
          <a:lstStyle/>
          <a:p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4"/>
                </a:solidFill>
              </a:rPr>
              <a:t>27 февраля 1917 г., когда в Петрограде продолжались волнения,</a:t>
            </a:r>
          </a:p>
          <a:p>
            <a:r>
              <a:rPr lang="ru-RU" sz="1600" dirty="0" smtClean="0">
                <a:solidFill>
                  <a:schemeClr val="accent4"/>
                </a:solidFill>
              </a:rPr>
              <a:t>депутаты Четвёртой Думы  организовали Временный Комитет</a:t>
            </a:r>
          </a:p>
          <a:p>
            <a:r>
              <a:rPr lang="ru-RU" sz="1600" dirty="0" smtClean="0">
                <a:solidFill>
                  <a:schemeClr val="accent4"/>
                </a:solidFill>
              </a:rPr>
              <a:t>Государственной Думы, в тот же день в Таврическом дворце был создан Петроградский Совет солдатских и крестьянских депутатов. 2 марта 1917г. Николай </a:t>
            </a:r>
            <a:r>
              <a:rPr lang="en-US" sz="1600" dirty="0" smtClean="0">
                <a:solidFill>
                  <a:schemeClr val="accent4"/>
                </a:solidFill>
              </a:rPr>
              <a:t>II</a:t>
            </a:r>
            <a:r>
              <a:rPr lang="ru-RU" sz="1600" dirty="0" smtClean="0">
                <a:solidFill>
                  <a:schemeClr val="accent4"/>
                </a:solidFill>
              </a:rPr>
              <a:t> подписал акт об </a:t>
            </a:r>
          </a:p>
          <a:p>
            <a:r>
              <a:rPr lang="ru-RU" sz="1600" dirty="0" smtClean="0">
                <a:solidFill>
                  <a:schemeClr val="accent4"/>
                </a:solidFill>
              </a:rPr>
              <a:t>отречении от царского престола. К власти пришло Временное правительство, которое стало</a:t>
            </a:r>
          </a:p>
          <a:p>
            <a:r>
              <a:rPr lang="ru-RU" sz="1600" dirty="0" smtClean="0">
                <a:solidFill>
                  <a:schemeClr val="accent4"/>
                </a:solidFill>
              </a:rPr>
              <a:t>править вместе с Петроградским Советом. 25 октября (7 ноября) большевики совершили</a:t>
            </a:r>
          </a:p>
          <a:p>
            <a:r>
              <a:rPr lang="ru-RU" sz="1600" dirty="0" smtClean="0">
                <a:solidFill>
                  <a:schemeClr val="accent4"/>
                </a:solidFill>
              </a:rPr>
              <a:t>военный переворот в Петрограде, положивший начало Октябрьской революции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64088" y="2060849"/>
            <a:ext cx="2592288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88640"/>
            <a:ext cx="453650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132856"/>
            <a:ext cx="266429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7" y="1124744"/>
            <a:ext cx="21795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Выводы: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27483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-Парламентаризм в России имеет глубокие исторические корни, так как формировался в стране  на протяжении многих веков.</a:t>
            </a:r>
          </a:p>
          <a:p>
            <a:endParaRPr lang="ru-RU" sz="2000" dirty="0" smtClean="0"/>
          </a:p>
          <a:p>
            <a:r>
              <a:rPr lang="ru-RU" sz="2000" dirty="0" smtClean="0"/>
              <a:t>-Российский  парламентаризм, опираясь на зарубежный опыт,  развивался с учётом  особенностей   общественно-политической  </a:t>
            </a:r>
            <a:r>
              <a:rPr lang="ru-RU" sz="2000" smtClean="0"/>
              <a:t>жизни  в </a:t>
            </a:r>
            <a:r>
              <a:rPr lang="ru-RU" sz="2000" dirty="0" smtClean="0"/>
              <a:t>стране.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2162" y="3244334"/>
            <a:ext cx="3576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-</a:t>
            </a:r>
            <a:r>
              <a:rPr lang="en-US" dirty="0" smtClean="0"/>
              <a:t>https</a:t>
            </a:r>
            <a:r>
              <a:rPr lang="en-US" dirty="0" smtClean="0"/>
              <a:t>://ru.wikipedia.org/wiki/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75856" y="2276872"/>
            <a:ext cx="31207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Интернет-ресурсы: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3645024"/>
            <a:ext cx="47954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en-US" dirty="0" smtClean="0"/>
              <a:t>http</a:t>
            </a:r>
            <a:r>
              <a:rPr lang="en-US" dirty="0" smtClean="0"/>
              <a:t>://</a:t>
            </a:r>
            <a:r>
              <a:rPr lang="en-US" dirty="0" smtClean="0"/>
              <a:t>gduma.ru/parlamentarizm.htm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390</TotalTime>
  <Words>519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Развитие парламентаризма в России  в начале ХХ веке.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парламентаризма в России  до октября 1917 года</dc:title>
  <dc:creator>Александр</dc:creator>
  <cp:lastModifiedBy>Александр</cp:lastModifiedBy>
  <cp:revision>48</cp:revision>
  <dcterms:created xsi:type="dcterms:W3CDTF">2011-04-19T20:01:02Z</dcterms:created>
  <dcterms:modified xsi:type="dcterms:W3CDTF">2014-12-24T19:38:14Z</dcterms:modified>
</cp:coreProperties>
</file>